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</p:sldMasterIdLst>
  <p:notesMasterIdLst>
    <p:notesMasterId r:id="rId11"/>
  </p:notesMasterIdLst>
  <p:handoutMasterIdLst>
    <p:handoutMasterId r:id="rId12"/>
  </p:handoutMasterIdLst>
  <p:sldIdLst>
    <p:sldId id="285" r:id="rId2"/>
    <p:sldId id="283" r:id="rId3"/>
    <p:sldId id="269" r:id="rId4"/>
    <p:sldId id="273" r:id="rId5"/>
    <p:sldId id="279" r:id="rId6"/>
    <p:sldId id="270" r:id="rId7"/>
    <p:sldId id="274" r:id="rId8"/>
    <p:sldId id="275" r:id="rId9"/>
    <p:sldId id="280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6B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72AA05-D168-4EA3-8685-05F7049B7559}" v="106" dt="2024-05-14T14:03:05.156"/>
    <p1510:client id="{F8F36852-D0E9-44B1-BFBC-DC4FBC9D2AC0}" v="241" dt="2024-05-14T14:16:29.0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99" autoAdjust="0"/>
    <p:restoredTop sz="86441" autoAdjust="0"/>
  </p:normalViewPr>
  <p:slideViewPr>
    <p:cSldViewPr snapToGrid="0" snapToObjects="1">
      <p:cViewPr varScale="1">
        <p:scale>
          <a:sx n="80" d="100"/>
          <a:sy n="80" d="100"/>
        </p:scale>
        <p:origin x="96" y="432"/>
      </p:cViewPr>
      <p:guideLst/>
    </p:cSldViewPr>
  </p:slideViewPr>
  <p:outlineViewPr>
    <p:cViewPr>
      <p:scale>
        <a:sx n="33" d="100"/>
        <a:sy n="33" d="100"/>
      </p:scale>
      <p:origin x="0" y="-72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a Gencarelli" userId="b9a9167d-2eb5-4ba5-bdf4-ac4d238dacb3" providerId="ADAL" clId="{8772AA05-D168-4EA3-8685-05F7049B7559}"/>
    <pc:docChg chg="undo custSel modSld">
      <pc:chgData name="Nicola Gencarelli" userId="b9a9167d-2eb5-4ba5-bdf4-ac4d238dacb3" providerId="ADAL" clId="{8772AA05-D168-4EA3-8685-05F7049B7559}" dt="2024-05-14T14:03:05.156" v="102" actId="255"/>
      <pc:docMkLst>
        <pc:docMk/>
      </pc:docMkLst>
      <pc:sldChg chg="modSp mod">
        <pc:chgData name="Nicola Gencarelli" userId="b9a9167d-2eb5-4ba5-bdf4-ac4d238dacb3" providerId="ADAL" clId="{8772AA05-D168-4EA3-8685-05F7049B7559}" dt="2024-05-14T14:03:05.156" v="102" actId="255"/>
        <pc:sldMkLst>
          <pc:docMk/>
          <pc:sldMk cId="3757139731" sldId="269"/>
        </pc:sldMkLst>
        <pc:spChg chg="mod">
          <ac:chgData name="Nicola Gencarelli" userId="b9a9167d-2eb5-4ba5-bdf4-ac4d238dacb3" providerId="ADAL" clId="{8772AA05-D168-4EA3-8685-05F7049B7559}" dt="2024-05-14T14:03:05.156" v="102" actId="255"/>
          <ac:spMkLst>
            <pc:docMk/>
            <pc:sldMk cId="3757139731" sldId="269"/>
            <ac:spMk id="4" creationId="{077245FC-54FA-DD4D-9E8D-9B423B5CA7FE}"/>
          </ac:spMkLst>
        </pc:spChg>
      </pc:sldChg>
      <pc:sldChg chg="modSp mod">
        <pc:chgData name="Nicola Gencarelli" userId="b9a9167d-2eb5-4ba5-bdf4-ac4d238dacb3" providerId="ADAL" clId="{8772AA05-D168-4EA3-8685-05F7049B7559}" dt="2024-05-14T14:02:13.763" v="95" actId="1076"/>
        <pc:sldMkLst>
          <pc:docMk/>
          <pc:sldMk cId="3227925383" sldId="274"/>
        </pc:sldMkLst>
        <pc:spChg chg="mod">
          <ac:chgData name="Nicola Gencarelli" userId="b9a9167d-2eb5-4ba5-bdf4-ac4d238dacb3" providerId="ADAL" clId="{8772AA05-D168-4EA3-8685-05F7049B7559}" dt="2024-05-14T14:02:13.763" v="95" actId="1076"/>
          <ac:spMkLst>
            <pc:docMk/>
            <pc:sldMk cId="3227925383" sldId="274"/>
            <ac:spMk id="4" creationId="{077245FC-54FA-DD4D-9E8D-9B423B5CA7FE}"/>
          </ac:spMkLst>
        </pc:spChg>
        <pc:picChg chg="mod">
          <ac:chgData name="Nicola Gencarelli" userId="b9a9167d-2eb5-4ba5-bdf4-ac4d238dacb3" providerId="ADAL" clId="{8772AA05-D168-4EA3-8685-05F7049B7559}" dt="2024-05-14T14:01:38.335" v="89" actId="1076"/>
          <ac:picMkLst>
            <pc:docMk/>
            <pc:sldMk cId="3227925383" sldId="274"/>
            <ac:picMk id="14" creationId="{2B574FEE-7C04-E7A7-BEC4-42F2F44AE79B}"/>
          </ac:picMkLst>
        </pc:picChg>
      </pc:sldChg>
      <pc:sldChg chg="addSp delSp modSp mod">
        <pc:chgData name="Nicola Gencarelli" userId="b9a9167d-2eb5-4ba5-bdf4-ac4d238dacb3" providerId="ADAL" clId="{8772AA05-D168-4EA3-8685-05F7049B7559}" dt="2024-05-14T14:02:00.458" v="92" actId="255"/>
        <pc:sldMkLst>
          <pc:docMk/>
          <pc:sldMk cId="146144241" sldId="275"/>
        </pc:sldMkLst>
        <pc:spChg chg="mod">
          <ac:chgData name="Nicola Gencarelli" userId="b9a9167d-2eb5-4ba5-bdf4-ac4d238dacb3" providerId="ADAL" clId="{8772AA05-D168-4EA3-8685-05F7049B7559}" dt="2024-05-14T14:02:00.458" v="92" actId="255"/>
          <ac:spMkLst>
            <pc:docMk/>
            <pc:sldMk cId="146144241" sldId="275"/>
            <ac:spMk id="4" creationId="{077245FC-54FA-DD4D-9E8D-9B423B5CA7FE}"/>
          </ac:spMkLst>
        </pc:spChg>
        <pc:picChg chg="add mod">
          <ac:chgData name="Nicola Gencarelli" userId="b9a9167d-2eb5-4ba5-bdf4-ac4d238dacb3" providerId="ADAL" clId="{8772AA05-D168-4EA3-8685-05F7049B7559}" dt="2024-05-14T13:54:17.363" v="11" actId="1076"/>
          <ac:picMkLst>
            <pc:docMk/>
            <pc:sldMk cId="146144241" sldId="275"/>
            <ac:picMk id="8" creationId="{BCD03563-5DBF-CF1A-5415-67F9633213B8}"/>
          </ac:picMkLst>
        </pc:picChg>
        <pc:picChg chg="del mod">
          <ac:chgData name="Nicola Gencarelli" userId="b9a9167d-2eb5-4ba5-bdf4-ac4d238dacb3" providerId="ADAL" clId="{8772AA05-D168-4EA3-8685-05F7049B7559}" dt="2024-05-14T13:53:20.704" v="4" actId="478"/>
          <ac:picMkLst>
            <pc:docMk/>
            <pc:sldMk cId="146144241" sldId="275"/>
            <ac:picMk id="12" creationId="{1EB088E5-BC68-0B02-6EAF-C681CC42FFCC}"/>
          </ac:picMkLst>
        </pc:picChg>
      </pc:sldChg>
      <pc:sldChg chg="modSp mod">
        <pc:chgData name="Nicola Gencarelli" userId="b9a9167d-2eb5-4ba5-bdf4-ac4d238dacb3" providerId="ADAL" clId="{8772AA05-D168-4EA3-8685-05F7049B7559}" dt="2024-05-14T14:01:26.858" v="88" actId="1076"/>
        <pc:sldMkLst>
          <pc:docMk/>
          <pc:sldMk cId="2140011904" sldId="279"/>
        </pc:sldMkLst>
        <pc:spChg chg="mod">
          <ac:chgData name="Nicola Gencarelli" userId="b9a9167d-2eb5-4ba5-bdf4-ac4d238dacb3" providerId="ADAL" clId="{8772AA05-D168-4EA3-8685-05F7049B7559}" dt="2024-05-14T14:01:26.858" v="88" actId="1076"/>
          <ac:spMkLst>
            <pc:docMk/>
            <pc:sldMk cId="2140011904" sldId="279"/>
            <ac:spMk id="3" creationId="{62AF07C3-0CBF-3319-4357-49C29C241017}"/>
          </ac:spMkLst>
        </pc:spChg>
        <pc:spChg chg="mod">
          <ac:chgData name="Nicola Gencarelli" userId="b9a9167d-2eb5-4ba5-bdf4-ac4d238dacb3" providerId="ADAL" clId="{8772AA05-D168-4EA3-8685-05F7049B7559}" dt="2024-05-14T14:01:22.803" v="87" actId="1076"/>
          <ac:spMkLst>
            <pc:docMk/>
            <pc:sldMk cId="2140011904" sldId="279"/>
            <ac:spMk id="4" creationId="{077245FC-54FA-DD4D-9E8D-9B423B5CA7FE}"/>
          </ac:spMkLst>
        </pc:spChg>
      </pc:sldChg>
      <pc:sldChg chg="modSp mod">
        <pc:chgData name="Nicola Gencarelli" userId="b9a9167d-2eb5-4ba5-bdf4-ac4d238dacb3" providerId="ADAL" clId="{8772AA05-D168-4EA3-8685-05F7049B7559}" dt="2024-05-14T13:57:08.082" v="59" actId="1076"/>
        <pc:sldMkLst>
          <pc:docMk/>
          <pc:sldMk cId="3192440834" sldId="280"/>
        </pc:sldMkLst>
        <pc:spChg chg="mod">
          <ac:chgData name="Nicola Gencarelli" userId="b9a9167d-2eb5-4ba5-bdf4-ac4d238dacb3" providerId="ADAL" clId="{8772AA05-D168-4EA3-8685-05F7049B7559}" dt="2024-05-14T13:57:08.082" v="59" actId="1076"/>
          <ac:spMkLst>
            <pc:docMk/>
            <pc:sldMk cId="3192440834" sldId="280"/>
            <ac:spMk id="17" creationId="{1B88AB9B-8571-0BDC-2C5B-B53945D062F2}"/>
          </ac:spMkLst>
        </pc:spChg>
      </pc:sldChg>
      <pc:sldChg chg="modSp mod">
        <pc:chgData name="Nicola Gencarelli" userId="b9a9167d-2eb5-4ba5-bdf4-ac4d238dacb3" providerId="ADAL" clId="{8772AA05-D168-4EA3-8685-05F7049B7559}" dt="2024-05-14T14:02:47.922" v="101" actId="1076"/>
        <pc:sldMkLst>
          <pc:docMk/>
          <pc:sldMk cId="387903088" sldId="283"/>
        </pc:sldMkLst>
        <pc:spChg chg="mod">
          <ac:chgData name="Nicola Gencarelli" userId="b9a9167d-2eb5-4ba5-bdf4-ac4d238dacb3" providerId="ADAL" clId="{8772AA05-D168-4EA3-8685-05F7049B7559}" dt="2024-05-14T14:02:47.922" v="101" actId="1076"/>
          <ac:spMkLst>
            <pc:docMk/>
            <pc:sldMk cId="387903088" sldId="283"/>
            <ac:spMk id="2" creationId="{3249B27C-DA5F-23A1-2DD6-27C7ACB513A3}"/>
          </ac:spMkLst>
        </pc:spChg>
        <pc:picChg chg="mod">
          <ac:chgData name="Nicola Gencarelli" userId="b9a9167d-2eb5-4ba5-bdf4-ac4d238dacb3" providerId="ADAL" clId="{8772AA05-D168-4EA3-8685-05F7049B7559}" dt="2024-05-14T13:57:37.378" v="62" actId="1076"/>
          <ac:picMkLst>
            <pc:docMk/>
            <pc:sldMk cId="387903088" sldId="283"/>
            <ac:picMk id="10" creationId="{D0735042-940B-799B-6399-2ED184074C3C}"/>
          </ac:picMkLst>
        </pc:picChg>
      </pc:sldChg>
    </pc:docChg>
  </pc:docChgLst>
  <pc:docChgLst>
    <pc:chgData name="Cristina Manfredini" userId="0f3c395f-2fca-4ca6-98bf-05150777f4aa" providerId="ADAL" clId="{F8F36852-D0E9-44B1-BFBC-DC4FBC9D2AC0}"/>
    <pc:docChg chg="undo custSel delSld modSld">
      <pc:chgData name="Cristina Manfredini" userId="0f3c395f-2fca-4ca6-98bf-05150777f4aa" providerId="ADAL" clId="{F8F36852-D0E9-44B1-BFBC-DC4FBC9D2AC0}" dt="2024-05-14T14:35:11.934" v="562" actId="20577"/>
      <pc:docMkLst>
        <pc:docMk/>
      </pc:docMkLst>
      <pc:sldChg chg="modSp mod">
        <pc:chgData name="Cristina Manfredini" userId="0f3c395f-2fca-4ca6-98bf-05150777f4aa" providerId="ADAL" clId="{F8F36852-D0E9-44B1-BFBC-DC4FBC9D2AC0}" dt="2024-05-14T14:17:25.870" v="266" actId="1038"/>
        <pc:sldMkLst>
          <pc:docMk/>
          <pc:sldMk cId="3757139731" sldId="269"/>
        </pc:sldMkLst>
        <pc:spChg chg="mod">
          <ac:chgData name="Cristina Manfredini" userId="0f3c395f-2fca-4ca6-98bf-05150777f4aa" providerId="ADAL" clId="{F8F36852-D0E9-44B1-BFBC-DC4FBC9D2AC0}" dt="2024-05-14T14:17:25.870" v="266" actId="1038"/>
          <ac:spMkLst>
            <pc:docMk/>
            <pc:sldMk cId="3757139731" sldId="269"/>
            <ac:spMk id="4" creationId="{077245FC-54FA-DD4D-9E8D-9B423B5CA7FE}"/>
          </ac:spMkLst>
        </pc:spChg>
      </pc:sldChg>
      <pc:sldChg chg="modSp mod">
        <pc:chgData name="Cristina Manfredini" userId="0f3c395f-2fca-4ca6-98bf-05150777f4aa" providerId="ADAL" clId="{F8F36852-D0E9-44B1-BFBC-DC4FBC9D2AC0}" dt="2024-05-14T14:17:53.101" v="277" actId="1038"/>
        <pc:sldMkLst>
          <pc:docMk/>
          <pc:sldMk cId="3227925383" sldId="274"/>
        </pc:sldMkLst>
        <pc:spChg chg="mod">
          <ac:chgData name="Cristina Manfredini" userId="0f3c395f-2fca-4ca6-98bf-05150777f4aa" providerId="ADAL" clId="{F8F36852-D0E9-44B1-BFBC-DC4FBC9D2AC0}" dt="2024-05-14T14:17:53.101" v="277" actId="1038"/>
          <ac:spMkLst>
            <pc:docMk/>
            <pc:sldMk cId="3227925383" sldId="274"/>
            <ac:spMk id="4" creationId="{077245FC-54FA-DD4D-9E8D-9B423B5CA7FE}"/>
          </ac:spMkLst>
        </pc:spChg>
      </pc:sldChg>
      <pc:sldChg chg="modSp mod">
        <pc:chgData name="Cristina Manfredini" userId="0f3c395f-2fca-4ca6-98bf-05150777f4aa" providerId="ADAL" clId="{F8F36852-D0E9-44B1-BFBC-DC4FBC9D2AC0}" dt="2024-05-14T14:35:11.934" v="562" actId="20577"/>
        <pc:sldMkLst>
          <pc:docMk/>
          <pc:sldMk cId="146144241" sldId="275"/>
        </pc:sldMkLst>
        <pc:spChg chg="mod">
          <ac:chgData name="Cristina Manfredini" userId="0f3c395f-2fca-4ca6-98bf-05150777f4aa" providerId="ADAL" clId="{F8F36852-D0E9-44B1-BFBC-DC4FBC9D2AC0}" dt="2024-05-14T14:35:11.934" v="562" actId="20577"/>
          <ac:spMkLst>
            <pc:docMk/>
            <pc:sldMk cId="146144241" sldId="275"/>
            <ac:spMk id="4" creationId="{077245FC-54FA-DD4D-9E8D-9B423B5CA7FE}"/>
          </ac:spMkLst>
        </pc:spChg>
        <pc:picChg chg="mod modCrop">
          <ac:chgData name="Cristina Manfredini" userId="0f3c395f-2fca-4ca6-98bf-05150777f4aa" providerId="ADAL" clId="{F8F36852-D0E9-44B1-BFBC-DC4FBC9D2AC0}" dt="2024-05-14T14:29:07.934" v="281" actId="14100"/>
          <ac:picMkLst>
            <pc:docMk/>
            <pc:sldMk cId="146144241" sldId="275"/>
            <ac:picMk id="8" creationId="{BCD03563-5DBF-CF1A-5415-67F9633213B8}"/>
          </ac:picMkLst>
        </pc:picChg>
      </pc:sldChg>
      <pc:sldChg chg="del">
        <pc:chgData name="Cristina Manfredini" userId="0f3c395f-2fca-4ca6-98bf-05150777f4aa" providerId="ADAL" clId="{F8F36852-D0E9-44B1-BFBC-DC4FBC9D2AC0}" dt="2024-05-14T13:21:11.320" v="0" actId="47"/>
        <pc:sldMkLst>
          <pc:docMk/>
          <pc:sldMk cId="1972158354" sldId="278"/>
        </pc:sldMkLst>
      </pc:sldChg>
      <pc:sldChg chg="modSp mod">
        <pc:chgData name="Cristina Manfredini" userId="0f3c395f-2fca-4ca6-98bf-05150777f4aa" providerId="ADAL" clId="{F8F36852-D0E9-44B1-BFBC-DC4FBC9D2AC0}" dt="2024-05-14T14:17:39.280" v="271" actId="1038"/>
        <pc:sldMkLst>
          <pc:docMk/>
          <pc:sldMk cId="2140011904" sldId="279"/>
        </pc:sldMkLst>
        <pc:spChg chg="mod">
          <ac:chgData name="Cristina Manfredini" userId="0f3c395f-2fca-4ca6-98bf-05150777f4aa" providerId="ADAL" clId="{F8F36852-D0E9-44B1-BFBC-DC4FBC9D2AC0}" dt="2024-05-14T14:17:39.280" v="271" actId="1038"/>
          <ac:spMkLst>
            <pc:docMk/>
            <pc:sldMk cId="2140011904" sldId="279"/>
            <ac:spMk id="3" creationId="{62AF07C3-0CBF-3319-4357-49C29C241017}"/>
          </ac:spMkLst>
        </pc:spChg>
        <pc:spChg chg="mod">
          <ac:chgData name="Cristina Manfredini" userId="0f3c395f-2fca-4ca6-98bf-05150777f4aa" providerId="ADAL" clId="{F8F36852-D0E9-44B1-BFBC-DC4FBC9D2AC0}" dt="2024-05-14T14:17:39.280" v="271" actId="1038"/>
          <ac:spMkLst>
            <pc:docMk/>
            <pc:sldMk cId="2140011904" sldId="279"/>
            <ac:spMk id="4" creationId="{077245FC-54FA-DD4D-9E8D-9B423B5CA7FE}"/>
          </ac:spMkLst>
        </pc:spChg>
      </pc:sldChg>
      <pc:sldChg chg="modSp mod">
        <pc:chgData name="Cristina Manfredini" userId="0f3c395f-2fca-4ca6-98bf-05150777f4aa" providerId="ADAL" clId="{F8F36852-D0E9-44B1-BFBC-DC4FBC9D2AC0}" dt="2024-05-14T14:05:41.038" v="21" actId="1076"/>
        <pc:sldMkLst>
          <pc:docMk/>
          <pc:sldMk cId="3192440834" sldId="280"/>
        </pc:sldMkLst>
        <pc:spChg chg="mod">
          <ac:chgData name="Cristina Manfredini" userId="0f3c395f-2fca-4ca6-98bf-05150777f4aa" providerId="ADAL" clId="{F8F36852-D0E9-44B1-BFBC-DC4FBC9D2AC0}" dt="2024-05-14T14:05:41.038" v="21" actId="1076"/>
          <ac:spMkLst>
            <pc:docMk/>
            <pc:sldMk cId="3192440834" sldId="280"/>
            <ac:spMk id="4" creationId="{077245FC-54FA-DD4D-9E8D-9B423B5CA7FE}"/>
          </ac:spMkLst>
        </pc:spChg>
        <pc:spChg chg="mod">
          <ac:chgData name="Cristina Manfredini" userId="0f3c395f-2fca-4ca6-98bf-05150777f4aa" providerId="ADAL" clId="{F8F36852-D0E9-44B1-BFBC-DC4FBC9D2AC0}" dt="2024-05-14T14:05:31.390" v="20" actId="1076"/>
          <ac:spMkLst>
            <pc:docMk/>
            <pc:sldMk cId="3192440834" sldId="280"/>
            <ac:spMk id="17" creationId="{1B88AB9B-8571-0BDC-2C5B-B53945D062F2}"/>
          </ac:spMkLst>
        </pc:spChg>
      </pc:sldChg>
      <pc:sldChg chg="del">
        <pc:chgData name="Cristina Manfredini" userId="0f3c395f-2fca-4ca6-98bf-05150777f4aa" providerId="ADAL" clId="{F8F36852-D0E9-44B1-BFBC-DC4FBC9D2AC0}" dt="2024-05-14T13:21:11.320" v="0" actId="47"/>
        <pc:sldMkLst>
          <pc:docMk/>
          <pc:sldMk cId="3244722970" sldId="281"/>
        </pc:sldMkLst>
      </pc:sldChg>
      <pc:sldChg chg="del">
        <pc:chgData name="Cristina Manfredini" userId="0f3c395f-2fca-4ca6-98bf-05150777f4aa" providerId="ADAL" clId="{F8F36852-D0E9-44B1-BFBC-DC4FBC9D2AC0}" dt="2024-05-14T13:21:13.444" v="1" actId="47"/>
        <pc:sldMkLst>
          <pc:docMk/>
          <pc:sldMk cId="4289214569" sldId="282"/>
        </pc:sldMkLst>
      </pc:sldChg>
      <pc:sldChg chg="modSp mod">
        <pc:chgData name="Cristina Manfredini" userId="0f3c395f-2fca-4ca6-98bf-05150777f4aa" providerId="ADAL" clId="{F8F36852-D0E9-44B1-BFBC-DC4FBC9D2AC0}" dt="2024-05-14T14:17:14.932" v="252" actId="1076"/>
        <pc:sldMkLst>
          <pc:docMk/>
          <pc:sldMk cId="387903088" sldId="283"/>
        </pc:sldMkLst>
        <pc:picChg chg="mod">
          <ac:chgData name="Cristina Manfredini" userId="0f3c395f-2fca-4ca6-98bf-05150777f4aa" providerId="ADAL" clId="{F8F36852-D0E9-44B1-BFBC-DC4FBC9D2AC0}" dt="2024-05-14T14:17:14.932" v="252" actId="1076"/>
          <ac:picMkLst>
            <pc:docMk/>
            <pc:sldMk cId="387903088" sldId="283"/>
            <ac:picMk id="10" creationId="{D0735042-940B-799B-6399-2ED184074C3C}"/>
          </ac:picMkLst>
        </pc:picChg>
      </pc:sldChg>
      <pc:sldChg chg="del">
        <pc:chgData name="Cristina Manfredini" userId="0f3c395f-2fca-4ca6-98bf-05150777f4aa" providerId="ADAL" clId="{F8F36852-D0E9-44B1-BFBC-DC4FBC9D2AC0}" dt="2024-05-14T13:21:14.647" v="2" actId="47"/>
        <pc:sldMkLst>
          <pc:docMk/>
          <pc:sldMk cId="97981911" sldId="28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0363D54-7FE3-5632-1A33-DEF9D87B7D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481D08-B550-8D3C-E020-214329875F3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8B604-D909-1B4B-9B04-17E987156E1C}" type="datetimeFigureOut">
              <a:rPr lang="en-IT" smtClean="0"/>
              <a:t>05/15/2024</a:t>
            </a:fld>
            <a:endParaRPr lang="en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7246AA-2633-45A2-2DEC-1F3706793A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AB60F-BF2E-1294-B51E-B5928C98199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C0FC99-CDEE-0348-8F72-71B3A4807610}" type="slidenum">
              <a:rPr lang="en-IT" smtClean="0"/>
              <a:t>‹N›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29896754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4CD89-0043-9D46-9F4D-6C87AB28D3B4}" type="datetimeFigureOut">
              <a:rPr lang="en-IT" smtClean="0"/>
              <a:t>05/15/2024</a:t>
            </a:fld>
            <a:endParaRPr lang="en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17F35-4730-7842-B5A0-961BEF5C79EB}" type="slidenum">
              <a:rPr lang="en-IT" smtClean="0"/>
              <a:t>‹N›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496571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17F35-4730-7842-B5A0-961BEF5C79EB}" type="slidenum">
              <a:rPr lang="en-IT" smtClean="0"/>
              <a:t>3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59270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17F35-4730-7842-B5A0-961BEF5C79EB}" type="slidenum">
              <a:rPr lang="en-IT" smtClean="0"/>
              <a:t>5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857126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17F35-4730-7842-B5A0-961BEF5C79EB}" type="slidenum">
              <a:rPr lang="en-IT" smtClean="0"/>
              <a:t>8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47895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3.png"/><Relationship Id="rId7" Type="http://schemas.openxmlformats.org/officeDocument/2006/relationships/image" Target="../media/image6.svg"/><Relationship Id="rId2" Type="http://schemas.openxmlformats.org/officeDocument/2006/relationships/hyperlink" Target="https://www.facebook.com/fondazioneasphionlus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hyperlink" Target="https://www.linkedin.com/company/fondazioneasphionlus/?originalSubdomain=it" TargetMode="External"/><Relationship Id="rId4" Type="http://schemas.openxmlformats.org/officeDocument/2006/relationships/image" Target="../media/image4.svg"/><Relationship Id="rId9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D2CF1A5-B023-2140-F75A-9F4FA5865D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ACD38B3-3B9C-C2B9-C85E-4084B663CF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2DA027D-B6B3-4D33-747D-AE385AB02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C42E8EE-797C-8B4A-C177-16EA3DFA4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ACCESSIBILITÀ E SOSTENIBILITÀ DIGITALE DELLE PERSONE CON DISABILITÀ PER HABITAT INCLUSIVI</a:t>
            </a:r>
            <a:endParaRPr lang="en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4334FF-6AFC-5A17-4212-7DF501A34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366984115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8B142FA-D037-772E-4691-29626EE1E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194E911-C97D-CF30-F043-2DA613A5CC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EF49534-82A4-4724-7857-84EDE91C6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3966896-2B7A-F524-272E-E67E81FC8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ACCESSIBILITÀ E SOSTENIBILITÀ DIGITALE DELLE PERSONE CON DISABILITÀ PER HABITAT INCLUSIVI</a:t>
            </a:r>
            <a:endParaRPr lang="en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8CBA6E8-3973-3F27-9C94-6DC070450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1915901629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976259A5-88E7-691F-A827-45C1CFE403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8BEA484-7601-B2C0-8867-3A6CFD6F8F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CC850B4-B3FD-6452-825E-28479FFD9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155DA41-D9FB-02C4-2BD7-3ED86A92E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ACCESSIBILITÀ E SOSTENIBILITÀ DIGITALE DELLE PERSONE CON DISABILITÀ PER HABITAT INCLUSIVI</a:t>
            </a:r>
            <a:endParaRPr lang="en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69D6798-329A-558A-F354-182F5A874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1187002983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etto +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2ED4867-4A8F-7327-14B0-311CAC944A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80011" y="1073150"/>
            <a:ext cx="6208713" cy="5164137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82C35AC-6963-09F4-4B4C-B8C86D3B0B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987425"/>
            <a:ext cx="3968750" cy="1500281"/>
          </a:xfrm>
        </p:spPr>
        <p:txBody>
          <a:bodyPr lIns="0" tIns="0" rIns="0" bIns="90000" anchor="t"/>
          <a:lstStyle>
            <a:lvl1pPr algn="l">
              <a:lnSpc>
                <a:spcPts val="2800"/>
              </a:lnSpc>
              <a:defRPr sz="2800"/>
            </a:lvl1pPr>
          </a:lstStyle>
          <a:p>
            <a:r>
              <a:rPr lang="en-GB" dirty="0" err="1"/>
              <a:t>Titoletto</a:t>
            </a:r>
            <a:r>
              <a:rPr lang="en-GB" dirty="0"/>
              <a:t> </a:t>
            </a:r>
            <a:r>
              <a:rPr lang="en-GB" dirty="0" err="1"/>
              <a:t>sezione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92FB0F-E0A0-CB3F-7F56-E8E8933865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088" y="188913"/>
            <a:ext cx="429784" cy="429784"/>
          </a:xfrm>
          <a:prstGeom prst="rect">
            <a:avLst/>
          </a:prstGeom>
        </p:spPr>
      </p:pic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5EC6EB7-05A1-CF40-968C-E5D7098A864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EE2847C-A012-E04B-A2C0-F9D7C3D1A9D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BDB3F12A-7996-CE49-BEAA-78E612F065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011" y="188913"/>
            <a:ext cx="3704951" cy="431800"/>
          </a:xfrm>
          <a:prstGeom prst="rect">
            <a:avLst/>
          </a:prstGeom>
        </p:spPr>
      </p:pic>
      <p:sp>
        <p:nvSpPr>
          <p:cNvPr id="10" name="Segnaposto piè di pagina 3">
            <a:extLst>
              <a:ext uri="{FF2B5EF4-FFF2-40B4-BE49-F238E27FC236}">
                <a16:creationId xmlns:a16="http://schemas.microsoft.com/office/drawing/2014/main" id="{297359F4-1DA4-A84A-B0C4-41832406C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9825" y="6433041"/>
            <a:ext cx="6692347" cy="365125"/>
          </a:xfrm>
        </p:spPr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7458097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etto e sei sezio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1E2B840C-C1C7-D412-6B96-CF73660F8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5" y="987426"/>
            <a:ext cx="10585449" cy="372248"/>
          </a:xfrm>
        </p:spPr>
        <p:txBody>
          <a:bodyPr lIns="0" tIns="0" rIns="0" bIns="90000" anchor="t"/>
          <a:lstStyle>
            <a:lvl1pPr algn="l">
              <a:lnSpc>
                <a:spcPts val="2800"/>
              </a:lnSpc>
              <a:defRPr sz="2800"/>
            </a:lvl1pPr>
          </a:lstStyle>
          <a:p>
            <a:r>
              <a:rPr lang="en-GB" dirty="0" err="1"/>
              <a:t>Titoletto</a:t>
            </a:r>
            <a:r>
              <a:rPr lang="en-GB" dirty="0"/>
              <a:t> </a:t>
            </a:r>
            <a:r>
              <a:rPr lang="en-GB" dirty="0" err="1"/>
              <a:t>sezione</a:t>
            </a:r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00EBBB-DFD6-A6A8-31F5-61516965B8F8}"/>
              </a:ext>
            </a:extLst>
          </p:cNvPr>
          <p:cNvSpPr/>
          <p:nvPr userDrawn="1"/>
        </p:nvSpPr>
        <p:spPr>
          <a:xfrm>
            <a:off x="803275" y="1770763"/>
            <a:ext cx="2525863" cy="1829688"/>
          </a:xfrm>
          <a:prstGeom prst="rect">
            <a:avLst/>
          </a:prstGeom>
          <a:solidFill>
            <a:srgbClr val="F1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CC3C37-DB61-9883-5B00-2678135BE67D}"/>
              </a:ext>
            </a:extLst>
          </p:cNvPr>
          <p:cNvSpPr/>
          <p:nvPr userDrawn="1"/>
        </p:nvSpPr>
        <p:spPr>
          <a:xfrm>
            <a:off x="3490177" y="1770763"/>
            <a:ext cx="2525863" cy="1829688"/>
          </a:xfrm>
          <a:prstGeom prst="rect">
            <a:avLst/>
          </a:prstGeom>
          <a:solidFill>
            <a:srgbClr val="F1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BBDEA87-0C9F-388D-A5DC-A45F7AAD952C}"/>
              </a:ext>
            </a:extLst>
          </p:cNvPr>
          <p:cNvSpPr/>
          <p:nvPr userDrawn="1"/>
        </p:nvSpPr>
        <p:spPr>
          <a:xfrm>
            <a:off x="6175960" y="1770763"/>
            <a:ext cx="2525863" cy="1829688"/>
          </a:xfrm>
          <a:prstGeom prst="rect">
            <a:avLst/>
          </a:prstGeom>
          <a:solidFill>
            <a:srgbClr val="F1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F5AA57A-4338-832B-5684-86295FA1D420}"/>
              </a:ext>
            </a:extLst>
          </p:cNvPr>
          <p:cNvSpPr/>
          <p:nvPr userDrawn="1"/>
        </p:nvSpPr>
        <p:spPr>
          <a:xfrm>
            <a:off x="3497112" y="3790063"/>
            <a:ext cx="2525863" cy="1829688"/>
          </a:xfrm>
          <a:prstGeom prst="rect">
            <a:avLst/>
          </a:prstGeom>
          <a:solidFill>
            <a:srgbClr val="F16B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 dirty="0"/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84A9D733-8A50-21E0-DD09-4A8DD71271D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716207" y="3951528"/>
            <a:ext cx="2087671" cy="88739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07F26755-9856-D584-84C7-B3FBCCA35C2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395055" y="1954449"/>
            <a:ext cx="2087671" cy="88739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C5447534-72EE-8C4A-4BAC-9B7B3D88FEE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709271" y="1934593"/>
            <a:ext cx="2087671" cy="88739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6" name="Text Placeholder 25">
            <a:extLst>
              <a:ext uri="{FF2B5EF4-FFF2-40B4-BE49-F238E27FC236}">
                <a16:creationId xmlns:a16="http://schemas.microsoft.com/office/drawing/2014/main" id="{51C02046-C673-B299-1351-87655849647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2370" y="1934593"/>
            <a:ext cx="2087671" cy="88739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2BF65F-40A8-496C-616B-1CD0910729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088" y="188913"/>
            <a:ext cx="429784" cy="429784"/>
          </a:xfrm>
          <a:prstGeom prst="rect">
            <a:avLst/>
          </a:prstGeom>
        </p:spPr>
      </p:pic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4822668-9002-2E4E-A002-D60A0B134F53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54865403-E5D7-BC42-967A-BFAF98BA250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4F95E0B8-81DC-114F-A8AB-A59BDDF2BE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011" y="188913"/>
            <a:ext cx="3704951" cy="431800"/>
          </a:xfrm>
          <a:prstGeom prst="rect">
            <a:avLst/>
          </a:prstGeom>
        </p:spPr>
      </p:pic>
      <p:sp>
        <p:nvSpPr>
          <p:cNvPr id="20" name="Segnaposto piè di pagina 3">
            <a:extLst>
              <a:ext uri="{FF2B5EF4-FFF2-40B4-BE49-F238E27FC236}">
                <a16:creationId xmlns:a16="http://schemas.microsoft.com/office/drawing/2014/main" id="{97A6E9E9-2459-FB43-83A0-3C13158BF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9825" y="6433041"/>
            <a:ext cx="6692347" cy="365125"/>
          </a:xfrm>
        </p:spPr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2593C2A-2944-5AE8-9DF5-44CB9E77231E}"/>
              </a:ext>
            </a:extLst>
          </p:cNvPr>
          <p:cNvSpPr/>
          <p:nvPr userDrawn="1"/>
        </p:nvSpPr>
        <p:spPr>
          <a:xfrm>
            <a:off x="803275" y="3789040"/>
            <a:ext cx="2525863" cy="1829688"/>
          </a:xfrm>
          <a:prstGeom prst="rect">
            <a:avLst/>
          </a:prstGeom>
          <a:solidFill>
            <a:srgbClr val="F1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953677-2856-2120-38A9-07C7010F6F91}"/>
              </a:ext>
            </a:extLst>
          </p:cNvPr>
          <p:cNvSpPr/>
          <p:nvPr userDrawn="1"/>
        </p:nvSpPr>
        <p:spPr>
          <a:xfrm>
            <a:off x="6183162" y="3789040"/>
            <a:ext cx="2525863" cy="1829688"/>
          </a:xfrm>
          <a:prstGeom prst="rect">
            <a:avLst/>
          </a:prstGeom>
          <a:noFill/>
          <a:ln w="25400">
            <a:solidFill>
              <a:srgbClr val="F16B3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 dirty="0"/>
          </a:p>
        </p:txBody>
      </p:sp>
      <p:sp>
        <p:nvSpPr>
          <p:cNvPr id="9" name="Text Placeholder 25">
            <a:extLst>
              <a:ext uri="{FF2B5EF4-FFF2-40B4-BE49-F238E27FC236}">
                <a16:creationId xmlns:a16="http://schemas.microsoft.com/office/drawing/2014/main" id="{7D802B65-2E31-78EF-180B-C770E7291B7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402257" y="3950505"/>
            <a:ext cx="2087671" cy="88739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2" name="Text Placeholder 25">
            <a:extLst>
              <a:ext uri="{FF2B5EF4-FFF2-40B4-BE49-F238E27FC236}">
                <a16:creationId xmlns:a16="http://schemas.microsoft.com/office/drawing/2014/main" id="{1ACF9F00-6DFC-A105-5580-4BB010647212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022370" y="3952870"/>
            <a:ext cx="2087671" cy="88739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1239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oppio titolett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2ED4867-4A8F-7327-14B0-311CAC944A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80012" y="1073150"/>
            <a:ext cx="6172200" cy="235585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70F80AF3-98A4-869D-0169-1B0BF9FBC0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80012" y="3956050"/>
            <a:ext cx="6172200" cy="22812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A29F14-62B0-EDC5-DF3F-790B886AB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6" y="987425"/>
            <a:ext cx="3968750" cy="1500281"/>
          </a:xfrm>
        </p:spPr>
        <p:txBody>
          <a:bodyPr lIns="0" tIns="0" rIns="0" bIns="90000" anchor="t"/>
          <a:lstStyle>
            <a:lvl1pPr algn="l">
              <a:lnSpc>
                <a:spcPts val="2800"/>
              </a:lnSpc>
              <a:defRPr sz="2800"/>
            </a:lvl1pPr>
          </a:lstStyle>
          <a:p>
            <a:r>
              <a:rPr lang="en-GB" dirty="0" err="1"/>
              <a:t>Titoletto</a:t>
            </a:r>
            <a:r>
              <a:rPr lang="en-GB" dirty="0"/>
              <a:t> </a:t>
            </a:r>
            <a:r>
              <a:rPr lang="en-GB" dirty="0" err="1"/>
              <a:t>sezione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8813B0A-38E9-6882-DE56-E4A05989A6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088" y="188913"/>
            <a:ext cx="429784" cy="429784"/>
          </a:xfrm>
          <a:prstGeom prst="rect">
            <a:avLst/>
          </a:prstGeom>
        </p:spPr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FB60C51D-6518-1A0F-F5B5-7247BD2A9B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3275" y="3843813"/>
            <a:ext cx="3957504" cy="1681723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800" b="1" i="0">
                <a:solidFill>
                  <a:srgbClr val="F16B3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dirty="0" err="1"/>
              <a:t>Titoletto</a:t>
            </a:r>
            <a:r>
              <a:rPr lang="en-GB" dirty="0"/>
              <a:t> </a:t>
            </a:r>
            <a:r>
              <a:rPr lang="en-GB" dirty="0" err="1"/>
              <a:t>sezione</a:t>
            </a:r>
            <a:endParaRPr lang="en-IT" dirty="0"/>
          </a:p>
        </p:txBody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CE80962-5A88-7B44-AB35-0AC07899DA1F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7E3A131-59C0-0345-8A28-FA558BD012DC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9E6BE4A-8EB1-7E4B-9C86-5B3DD6D5DB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011" y="188913"/>
            <a:ext cx="3704951" cy="431800"/>
          </a:xfrm>
          <a:prstGeom prst="rect">
            <a:avLst/>
          </a:prstGeom>
        </p:spPr>
      </p:pic>
      <p:sp>
        <p:nvSpPr>
          <p:cNvPr id="11" name="Segnaposto piè di pagina 3">
            <a:extLst>
              <a:ext uri="{FF2B5EF4-FFF2-40B4-BE49-F238E27FC236}">
                <a16:creationId xmlns:a16="http://schemas.microsoft.com/office/drawing/2014/main" id="{EC25C59C-A5F7-D146-B297-6DCBABEBC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9825" y="6433041"/>
            <a:ext cx="6692347" cy="365125"/>
          </a:xfrm>
        </p:spPr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30928592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etto + img +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152F7-63B7-67BB-2771-7FA1E0768A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3261" y="987426"/>
            <a:ext cx="3968750" cy="630359"/>
          </a:xfrm>
        </p:spPr>
        <p:txBody>
          <a:bodyPr lIns="0" tIns="0" rIns="0" bIns="90000" anchor="t"/>
          <a:lstStyle>
            <a:lvl1pPr algn="l">
              <a:lnSpc>
                <a:spcPts val="2800"/>
              </a:lnSpc>
              <a:defRPr sz="2800"/>
            </a:lvl1pPr>
          </a:lstStyle>
          <a:p>
            <a:r>
              <a:rPr lang="en-GB" dirty="0" err="1"/>
              <a:t>Titoletto</a:t>
            </a:r>
            <a:r>
              <a:rPr lang="en-GB" dirty="0"/>
              <a:t> </a:t>
            </a:r>
            <a:r>
              <a:rPr lang="en-GB" dirty="0" err="1"/>
              <a:t>sezione</a:t>
            </a:r>
            <a:endParaRPr lang="en-GB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D792D87-E535-CC21-A017-7AA8F1CB0847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551271" y="987426"/>
            <a:ext cx="4837453" cy="52498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IT" dirty="0"/>
              <a:t>foto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2ED4867-4A8F-7327-14B0-311CAC944A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0151" y="1761148"/>
            <a:ext cx="5285849" cy="4476140"/>
          </a:xfrm>
        </p:spPr>
        <p:txBody>
          <a:bodyPr lIns="0" tIns="0" rIns="0" bIns="0">
            <a:no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T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267589-0D7D-7F9D-A740-6D54C0990B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088" y="188913"/>
            <a:ext cx="429784" cy="429784"/>
          </a:xfrm>
          <a:prstGeom prst="rect">
            <a:avLst/>
          </a:prstGeom>
        </p:spPr>
      </p:pic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8861391-4DD6-DC4F-BEB9-691D6FA025C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31F33F4-B40A-2A43-B4BB-3E76B2BF39C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3E0B9EAB-85CC-D347-84FE-72DD8E759E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011" y="188913"/>
            <a:ext cx="3704951" cy="431800"/>
          </a:xfrm>
          <a:prstGeom prst="rect">
            <a:avLst/>
          </a:prstGeom>
        </p:spPr>
      </p:pic>
      <p:sp>
        <p:nvSpPr>
          <p:cNvPr id="10" name="Segnaposto piè di pagina 3">
            <a:extLst>
              <a:ext uri="{FF2B5EF4-FFF2-40B4-BE49-F238E27FC236}">
                <a16:creationId xmlns:a16="http://schemas.microsoft.com/office/drawing/2014/main" id="{09B7A417-12D7-4E4D-ACAA-E847074A4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9825" y="6433041"/>
            <a:ext cx="6692347" cy="365125"/>
          </a:xfrm>
        </p:spPr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760097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20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etto e quattro sezio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1E2B840C-C1C7-D412-6B96-CF73660F8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5" y="987426"/>
            <a:ext cx="10585449" cy="372248"/>
          </a:xfrm>
        </p:spPr>
        <p:txBody>
          <a:bodyPr lIns="0" tIns="0" rIns="0" bIns="90000" anchor="t"/>
          <a:lstStyle>
            <a:lvl1pPr algn="l">
              <a:lnSpc>
                <a:spcPts val="2800"/>
              </a:lnSpc>
              <a:defRPr sz="2800"/>
            </a:lvl1pPr>
          </a:lstStyle>
          <a:p>
            <a:r>
              <a:rPr lang="en-GB" dirty="0" err="1"/>
              <a:t>Titoletto</a:t>
            </a:r>
            <a:r>
              <a:rPr lang="en-GB" dirty="0"/>
              <a:t> </a:t>
            </a:r>
            <a:r>
              <a:rPr lang="en-GB" dirty="0" err="1"/>
              <a:t>sezione</a:t>
            </a:r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00EBBB-DFD6-A6A8-31F5-61516965B8F8}"/>
              </a:ext>
            </a:extLst>
          </p:cNvPr>
          <p:cNvSpPr/>
          <p:nvPr userDrawn="1"/>
        </p:nvSpPr>
        <p:spPr>
          <a:xfrm>
            <a:off x="803275" y="1770762"/>
            <a:ext cx="2525863" cy="4466525"/>
          </a:xfrm>
          <a:prstGeom prst="rect">
            <a:avLst/>
          </a:prstGeom>
          <a:solidFill>
            <a:srgbClr val="F1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CC3C37-DB61-9883-5B00-2678135BE67D}"/>
              </a:ext>
            </a:extLst>
          </p:cNvPr>
          <p:cNvSpPr/>
          <p:nvPr userDrawn="1"/>
        </p:nvSpPr>
        <p:spPr>
          <a:xfrm>
            <a:off x="3490177" y="1770762"/>
            <a:ext cx="2525863" cy="4466525"/>
          </a:xfrm>
          <a:prstGeom prst="rect">
            <a:avLst/>
          </a:prstGeom>
          <a:solidFill>
            <a:srgbClr val="F1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BBDEA87-0C9F-388D-A5DC-A45F7AAD952C}"/>
              </a:ext>
            </a:extLst>
          </p:cNvPr>
          <p:cNvSpPr/>
          <p:nvPr userDrawn="1"/>
        </p:nvSpPr>
        <p:spPr>
          <a:xfrm>
            <a:off x="6175960" y="1770762"/>
            <a:ext cx="2525863" cy="4466525"/>
          </a:xfrm>
          <a:prstGeom prst="rect">
            <a:avLst/>
          </a:prstGeom>
          <a:solidFill>
            <a:srgbClr val="F1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F5AA57A-4338-832B-5684-86295FA1D420}"/>
              </a:ext>
            </a:extLst>
          </p:cNvPr>
          <p:cNvSpPr/>
          <p:nvPr userDrawn="1"/>
        </p:nvSpPr>
        <p:spPr>
          <a:xfrm>
            <a:off x="8862862" y="1770762"/>
            <a:ext cx="2525863" cy="4466525"/>
          </a:xfrm>
          <a:prstGeom prst="rect">
            <a:avLst/>
          </a:prstGeom>
          <a:solidFill>
            <a:srgbClr val="F16B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DA81D0A7-81F4-3848-EC09-321C407F6C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22372" y="3233080"/>
            <a:ext cx="2087671" cy="28019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94D3E8B9-7D2C-2408-8E09-37C8C292532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709272" y="3233080"/>
            <a:ext cx="2087671" cy="28019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5D8A9E2-4A9A-8C04-F604-461C2354BDD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081957" y="3230715"/>
            <a:ext cx="2087671" cy="2847186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44C6CF23-3841-58F8-37EA-B0865F68E16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95055" y="3233080"/>
            <a:ext cx="2079169" cy="284482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84A9D733-8A50-21E0-DD09-4A8DD71271D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81957" y="1932228"/>
            <a:ext cx="2087671" cy="88739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07F26755-9856-D584-84C7-B3FBCCA35C2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395055" y="1954449"/>
            <a:ext cx="2087671" cy="88739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C5447534-72EE-8C4A-4BAC-9B7B3D88FEE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709271" y="1934593"/>
            <a:ext cx="2087671" cy="88739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6" name="Text Placeholder 25">
            <a:extLst>
              <a:ext uri="{FF2B5EF4-FFF2-40B4-BE49-F238E27FC236}">
                <a16:creationId xmlns:a16="http://schemas.microsoft.com/office/drawing/2014/main" id="{51C02046-C673-B299-1351-87655849647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2370" y="1934593"/>
            <a:ext cx="2087671" cy="88739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2BF65F-40A8-496C-616B-1CD0910729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088" y="188913"/>
            <a:ext cx="429784" cy="429784"/>
          </a:xfrm>
          <a:prstGeom prst="rect">
            <a:avLst/>
          </a:prstGeom>
        </p:spPr>
      </p:pic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4822668-9002-2E4E-A002-D60A0B134F53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54865403-E5D7-BC42-967A-BFAF98BA250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4F95E0B8-81DC-114F-A8AB-A59BDDF2BE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011" y="188913"/>
            <a:ext cx="3704951" cy="431800"/>
          </a:xfrm>
          <a:prstGeom prst="rect">
            <a:avLst/>
          </a:prstGeom>
        </p:spPr>
      </p:pic>
      <p:sp>
        <p:nvSpPr>
          <p:cNvPr id="20" name="Segnaposto piè di pagina 3">
            <a:extLst>
              <a:ext uri="{FF2B5EF4-FFF2-40B4-BE49-F238E27FC236}">
                <a16:creationId xmlns:a16="http://schemas.microsoft.com/office/drawing/2014/main" id="{97A6E9E9-2459-FB43-83A0-3C13158BF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9825" y="6433041"/>
            <a:ext cx="6692347" cy="365125"/>
          </a:xfrm>
        </p:spPr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19783872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etto e testo lun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1A4EB700-DEB8-D29B-C910-2383F426CB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3275" y="1661822"/>
            <a:ext cx="10585450" cy="4575465"/>
          </a:xfrm>
        </p:spPr>
        <p:txBody>
          <a:bodyPr lIns="0" tIns="0" rIns="0" bIns="0" numCol="2" spcCol="720000">
            <a:noAutofit/>
          </a:bodyPr>
          <a:lstStyle>
            <a:lvl1pPr marL="0" indent="0">
              <a:buNone/>
              <a:defRPr sz="1600"/>
            </a:lvl1pPr>
          </a:lstStyle>
          <a:p>
            <a:r>
              <a:rPr lang="en-GB" sz="1800" dirty="0"/>
              <a:t>Lorem ipsum </a:t>
            </a:r>
            <a:r>
              <a:rPr lang="en-GB" sz="1800" dirty="0" err="1"/>
              <a:t>dolor</a:t>
            </a:r>
            <a:r>
              <a:rPr lang="en-GB" sz="1800" dirty="0"/>
              <a:t> sit </a:t>
            </a:r>
            <a:r>
              <a:rPr lang="en-GB" sz="1800" dirty="0" err="1"/>
              <a:t>amet</a:t>
            </a:r>
            <a:r>
              <a:rPr lang="en-GB" sz="1800" dirty="0"/>
              <a:t>, </a:t>
            </a:r>
            <a:r>
              <a:rPr lang="en-GB" sz="1800" dirty="0" err="1"/>
              <a:t>consectetur</a:t>
            </a:r>
            <a:r>
              <a:rPr lang="en-GB" sz="1800" dirty="0"/>
              <a:t> </a:t>
            </a:r>
            <a:r>
              <a:rPr lang="en-GB" sz="1800" dirty="0" err="1"/>
              <a:t>adipiscing</a:t>
            </a:r>
            <a:r>
              <a:rPr lang="en-GB" sz="1800" dirty="0"/>
              <a:t> </a:t>
            </a:r>
            <a:r>
              <a:rPr lang="en-GB" sz="1800" dirty="0" err="1"/>
              <a:t>elit</a:t>
            </a:r>
            <a:r>
              <a:rPr lang="en-GB" sz="1800" dirty="0"/>
              <a:t>. Ut vestibulum, </a:t>
            </a:r>
            <a:r>
              <a:rPr lang="en-GB" sz="1800" dirty="0" err="1"/>
              <a:t>tellus</a:t>
            </a:r>
            <a:r>
              <a:rPr lang="en-GB" sz="1800" dirty="0"/>
              <a:t> </a:t>
            </a:r>
            <a:r>
              <a:rPr lang="en-GB" sz="1800" dirty="0" err="1"/>
              <a:t>nec</a:t>
            </a:r>
            <a:r>
              <a:rPr lang="en-GB" sz="1800" dirty="0"/>
              <a:t> </a:t>
            </a:r>
            <a:r>
              <a:rPr lang="en-GB" sz="1800" dirty="0" err="1"/>
              <a:t>suscipit</a:t>
            </a:r>
            <a:r>
              <a:rPr lang="en-GB" sz="1800" dirty="0"/>
              <a:t> </a:t>
            </a:r>
            <a:r>
              <a:rPr lang="en-GB" sz="1800" dirty="0" err="1"/>
              <a:t>eleifend</a:t>
            </a:r>
            <a:r>
              <a:rPr lang="en-GB" sz="1800" dirty="0"/>
              <a:t>, libero </a:t>
            </a:r>
            <a:r>
              <a:rPr lang="en-GB" sz="1800" dirty="0" err="1"/>
              <a:t>diam</a:t>
            </a:r>
            <a:r>
              <a:rPr lang="en-GB" sz="1800" dirty="0"/>
              <a:t> pulvinar </a:t>
            </a:r>
            <a:r>
              <a:rPr lang="en-GB" sz="1800" dirty="0" err="1"/>
              <a:t>nibh</a:t>
            </a:r>
            <a:r>
              <a:rPr lang="en-GB" sz="1800" dirty="0"/>
              <a:t>, et tempus </a:t>
            </a:r>
            <a:r>
              <a:rPr lang="en-GB" sz="1800" dirty="0" err="1"/>
              <a:t>tellus</a:t>
            </a:r>
            <a:r>
              <a:rPr lang="en-GB" sz="1800" dirty="0"/>
              <a:t> </a:t>
            </a:r>
            <a:r>
              <a:rPr lang="en-GB" sz="1800" dirty="0" err="1"/>
              <a:t>purus</a:t>
            </a:r>
            <a:r>
              <a:rPr lang="en-GB" sz="1800" dirty="0"/>
              <a:t> </a:t>
            </a:r>
            <a:r>
              <a:rPr lang="en-GB" sz="1800" dirty="0" err="1"/>
              <a:t>quis</a:t>
            </a:r>
            <a:r>
              <a:rPr lang="en-GB" sz="1800" dirty="0"/>
              <a:t> </a:t>
            </a:r>
            <a:r>
              <a:rPr lang="en-GB" sz="1800" dirty="0" err="1"/>
              <a:t>orci</a:t>
            </a:r>
            <a:r>
              <a:rPr lang="en-GB" sz="1800" dirty="0"/>
              <a:t>. In gravida </a:t>
            </a:r>
            <a:r>
              <a:rPr lang="en-GB" sz="1800" dirty="0" err="1"/>
              <a:t>felis</a:t>
            </a:r>
            <a:r>
              <a:rPr lang="en-GB" sz="1800" dirty="0"/>
              <a:t> </a:t>
            </a:r>
            <a:r>
              <a:rPr lang="en-GB" sz="1800" dirty="0" err="1"/>
              <a:t>felis</a:t>
            </a:r>
            <a:r>
              <a:rPr lang="en-GB" sz="1800" dirty="0"/>
              <a:t>, </a:t>
            </a:r>
            <a:r>
              <a:rPr lang="en-GB" sz="1800" dirty="0" err="1"/>
              <a:t>eu</a:t>
            </a:r>
            <a:r>
              <a:rPr lang="en-GB" sz="1800" dirty="0"/>
              <a:t> </a:t>
            </a:r>
            <a:r>
              <a:rPr lang="en-GB" sz="1800" dirty="0" err="1"/>
              <a:t>finibus</a:t>
            </a:r>
            <a:r>
              <a:rPr lang="en-GB" sz="1800" dirty="0"/>
              <a:t> </a:t>
            </a:r>
            <a:r>
              <a:rPr lang="en-GB" sz="1800" dirty="0" err="1"/>
              <a:t>risus</a:t>
            </a:r>
            <a:r>
              <a:rPr lang="en-GB" sz="1800" dirty="0"/>
              <a:t> </a:t>
            </a:r>
            <a:r>
              <a:rPr lang="en-GB" sz="1800" dirty="0" err="1"/>
              <a:t>aliquet</a:t>
            </a:r>
            <a:r>
              <a:rPr lang="en-GB" sz="1800" dirty="0"/>
              <a:t> </a:t>
            </a:r>
            <a:r>
              <a:rPr lang="en-GB" sz="1800" dirty="0" err="1"/>
              <a:t>eu</a:t>
            </a:r>
            <a:r>
              <a:rPr lang="en-GB" sz="1800" dirty="0"/>
              <a:t>. </a:t>
            </a:r>
            <a:r>
              <a:rPr lang="en-GB" sz="1800" dirty="0" err="1"/>
              <a:t>Aliquam</a:t>
            </a:r>
            <a:r>
              <a:rPr lang="en-GB" sz="1800" dirty="0"/>
              <a:t> vestibulum dictum </a:t>
            </a:r>
            <a:r>
              <a:rPr lang="en-GB" sz="1800" dirty="0" err="1"/>
              <a:t>nisl</a:t>
            </a:r>
            <a:r>
              <a:rPr lang="en-GB" sz="1800" dirty="0"/>
              <a:t> </a:t>
            </a:r>
            <a:r>
              <a:rPr lang="en-GB" sz="1800" dirty="0" err="1"/>
              <a:t>ut</a:t>
            </a:r>
            <a:r>
              <a:rPr lang="en-GB" sz="1800" dirty="0"/>
              <a:t> </a:t>
            </a:r>
            <a:r>
              <a:rPr lang="en-GB" sz="1800" dirty="0" err="1"/>
              <a:t>posuere</a:t>
            </a:r>
            <a:r>
              <a:rPr lang="en-GB" sz="1800" dirty="0"/>
              <a:t>. </a:t>
            </a:r>
            <a:r>
              <a:rPr lang="en-GB" sz="1800" dirty="0" err="1"/>
              <a:t>Praesent</a:t>
            </a:r>
            <a:r>
              <a:rPr lang="en-GB" sz="1800" dirty="0"/>
              <a:t> </a:t>
            </a:r>
            <a:r>
              <a:rPr lang="en-GB" sz="1800" dirty="0" err="1"/>
              <a:t>eu</a:t>
            </a:r>
            <a:r>
              <a:rPr lang="en-GB" sz="1800" dirty="0"/>
              <a:t> </a:t>
            </a:r>
            <a:r>
              <a:rPr lang="en-GB" sz="1800" dirty="0" err="1"/>
              <a:t>erat</a:t>
            </a:r>
            <a:r>
              <a:rPr lang="en-GB" sz="1800" dirty="0"/>
              <a:t> </a:t>
            </a:r>
            <a:r>
              <a:rPr lang="en-GB" sz="1800" dirty="0" err="1"/>
              <a:t>nec</a:t>
            </a:r>
            <a:r>
              <a:rPr lang="en-GB" sz="1800" dirty="0"/>
              <a:t> </a:t>
            </a:r>
            <a:r>
              <a:rPr lang="en-GB" sz="1800" dirty="0" err="1"/>
              <a:t>odio</a:t>
            </a:r>
            <a:r>
              <a:rPr lang="en-GB" sz="1800" dirty="0"/>
              <a:t> </a:t>
            </a:r>
            <a:r>
              <a:rPr lang="en-GB" sz="1800" dirty="0" err="1"/>
              <a:t>placerat</a:t>
            </a:r>
            <a:r>
              <a:rPr lang="en-GB" sz="1800" dirty="0"/>
              <a:t> </a:t>
            </a:r>
            <a:r>
              <a:rPr lang="en-GB" sz="1800" dirty="0" err="1"/>
              <a:t>mollis</a:t>
            </a:r>
            <a:r>
              <a:rPr lang="en-GB" sz="1800" dirty="0"/>
              <a:t>. </a:t>
            </a:r>
            <a:r>
              <a:rPr lang="en-GB" sz="1800" dirty="0" err="1"/>
              <a:t>Vivamus</a:t>
            </a:r>
            <a:r>
              <a:rPr lang="en-GB" sz="1800" dirty="0"/>
              <a:t> </a:t>
            </a:r>
            <a:r>
              <a:rPr lang="en-GB" sz="1800" dirty="0" err="1"/>
              <a:t>sollicitudin</a:t>
            </a:r>
            <a:r>
              <a:rPr lang="en-GB" sz="1800" dirty="0"/>
              <a:t> </a:t>
            </a:r>
            <a:r>
              <a:rPr lang="en-GB" sz="1800" dirty="0" err="1"/>
              <a:t>mollis</a:t>
            </a:r>
            <a:r>
              <a:rPr lang="en-GB" sz="1800" dirty="0"/>
              <a:t> </a:t>
            </a:r>
            <a:r>
              <a:rPr lang="en-GB" sz="1800" dirty="0" err="1"/>
              <a:t>dignissim</a:t>
            </a:r>
            <a:r>
              <a:rPr lang="en-GB" sz="1800" dirty="0"/>
              <a:t>. </a:t>
            </a:r>
            <a:r>
              <a:rPr lang="en-GB" sz="1800" dirty="0" err="1"/>
              <a:t>Suspendisse</a:t>
            </a:r>
            <a:r>
              <a:rPr lang="en-GB" sz="1800" dirty="0"/>
              <a:t> </a:t>
            </a:r>
            <a:r>
              <a:rPr lang="en-GB" sz="1800" dirty="0" err="1"/>
              <a:t>potenti</a:t>
            </a:r>
            <a:r>
              <a:rPr lang="en-GB" sz="1800" dirty="0"/>
              <a:t>. </a:t>
            </a:r>
            <a:r>
              <a:rPr lang="en-GB" sz="1800" dirty="0" err="1"/>
              <a:t>Nullam</a:t>
            </a:r>
            <a:r>
              <a:rPr lang="en-GB" sz="1800" dirty="0"/>
              <a:t> </a:t>
            </a:r>
            <a:r>
              <a:rPr lang="en-GB" sz="1800" dirty="0" err="1"/>
              <a:t>eu</a:t>
            </a:r>
            <a:r>
              <a:rPr lang="en-GB" sz="1800" dirty="0"/>
              <a:t> </a:t>
            </a:r>
            <a:r>
              <a:rPr lang="en-GB" sz="1800" dirty="0" err="1"/>
              <a:t>quam</a:t>
            </a:r>
            <a:r>
              <a:rPr lang="en-GB" sz="1800" dirty="0"/>
              <a:t> </a:t>
            </a:r>
            <a:r>
              <a:rPr lang="en-GB" sz="1800" dirty="0" err="1"/>
              <a:t>hendrerit</a:t>
            </a:r>
            <a:r>
              <a:rPr lang="en-GB" sz="1800" dirty="0"/>
              <a:t>, </a:t>
            </a:r>
            <a:r>
              <a:rPr lang="en-GB" sz="1800" dirty="0" err="1"/>
              <a:t>congue</a:t>
            </a:r>
            <a:r>
              <a:rPr lang="en-GB" sz="1800" dirty="0"/>
              <a:t> </a:t>
            </a:r>
            <a:r>
              <a:rPr lang="en-GB" sz="1800" dirty="0" err="1"/>
              <a:t>dolor</a:t>
            </a:r>
            <a:r>
              <a:rPr lang="en-GB" sz="1800" dirty="0"/>
              <a:t> </a:t>
            </a:r>
            <a:r>
              <a:rPr lang="en-GB" sz="1800" dirty="0" err="1"/>
              <a:t>eget</a:t>
            </a:r>
            <a:r>
              <a:rPr lang="en-GB" sz="1800" dirty="0"/>
              <a:t>, </a:t>
            </a:r>
            <a:r>
              <a:rPr lang="en-GB" sz="1800" dirty="0" err="1"/>
              <a:t>suscipit</a:t>
            </a:r>
            <a:r>
              <a:rPr lang="en-GB" sz="1800" dirty="0"/>
              <a:t> </a:t>
            </a:r>
            <a:r>
              <a:rPr lang="en-GB" sz="1800" dirty="0" err="1"/>
              <a:t>quam</a:t>
            </a:r>
            <a:r>
              <a:rPr lang="en-GB" sz="1800" dirty="0"/>
              <a:t>. </a:t>
            </a:r>
            <a:r>
              <a:rPr lang="en-GB" sz="1800" dirty="0" err="1"/>
              <a:t>Nulla</a:t>
            </a:r>
            <a:r>
              <a:rPr lang="en-GB" sz="1800" dirty="0"/>
              <a:t> </a:t>
            </a:r>
            <a:r>
              <a:rPr lang="en-GB" sz="1800" dirty="0" err="1"/>
              <a:t>sed</a:t>
            </a:r>
            <a:r>
              <a:rPr lang="en-GB" sz="1800" dirty="0"/>
              <a:t> </a:t>
            </a:r>
            <a:r>
              <a:rPr lang="en-GB" sz="1800" dirty="0" err="1"/>
              <a:t>venenatis</a:t>
            </a:r>
            <a:r>
              <a:rPr lang="en-GB" sz="1800" dirty="0"/>
              <a:t> </a:t>
            </a:r>
            <a:r>
              <a:rPr lang="en-GB" sz="1800" dirty="0" err="1"/>
              <a:t>nisl</a:t>
            </a:r>
            <a:r>
              <a:rPr lang="en-GB" sz="1800" dirty="0"/>
              <a:t>. Integer a </a:t>
            </a:r>
            <a:r>
              <a:rPr lang="en-GB" sz="1800" dirty="0" err="1"/>
              <a:t>tristique</a:t>
            </a:r>
            <a:r>
              <a:rPr lang="en-GB" sz="1800" dirty="0"/>
              <a:t> est. </a:t>
            </a:r>
            <a:r>
              <a:rPr lang="en-GB" sz="1800" dirty="0" err="1"/>
              <a:t>Vivamus</a:t>
            </a:r>
            <a:r>
              <a:rPr lang="en-GB" sz="1800" dirty="0"/>
              <a:t> ante </a:t>
            </a:r>
            <a:r>
              <a:rPr lang="en-GB" sz="1800" dirty="0" err="1"/>
              <a:t>orci</a:t>
            </a:r>
            <a:r>
              <a:rPr lang="en-GB" sz="1800" dirty="0"/>
              <a:t>, </a:t>
            </a:r>
            <a:r>
              <a:rPr lang="en-GB" sz="1800" dirty="0" err="1"/>
              <a:t>tincidunt</a:t>
            </a:r>
            <a:r>
              <a:rPr lang="en-GB" sz="1800" dirty="0"/>
              <a:t> sit </a:t>
            </a:r>
            <a:r>
              <a:rPr lang="en-GB" sz="1800" dirty="0" err="1"/>
              <a:t>amet</a:t>
            </a:r>
            <a:r>
              <a:rPr lang="en-GB" sz="1800" dirty="0"/>
              <a:t> </a:t>
            </a:r>
            <a:r>
              <a:rPr lang="en-GB" sz="1800" dirty="0" err="1"/>
              <a:t>posuere</a:t>
            </a:r>
            <a:r>
              <a:rPr lang="en-GB" sz="1800" dirty="0"/>
              <a:t> et, </a:t>
            </a:r>
            <a:r>
              <a:rPr lang="en-GB" sz="1800" dirty="0" err="1"/>
              <a:t>mollis</a:t>
            </a:r>
            <a:r>
              <a:rPr lang="en-GB" sz="1800" dirty="0"/>
              <a:t> et </a:t>
            </a:r>
            <a:r>
              <a:rPr lang="en-GB" sz="1800" dirty="0" err="1"/>
              <a:t>tortor</a:t>
            </a:r>
            <a:r>
              <a:rPr lang="en-GB" sz="1800" dirty="0"/>
              <a:t>.</a:t>
            </a:r>
          </a:p>
          <a:p>
            <a:endParaRPr lang="en-GB" sz="1800" dirty="0"/>
          </a:p>
          <a:p>
            <a:r>
              <a:rPr lang="en-GB" sz="1800" dirty="0"/>
              <a:t>Maecenas </a:t>
            </a:r>
            <a:r>
              <a:rPr lang="en-GB" sz="1800" dirty="0" err="1"/>
              <a:t>bibendum</a:t>
            </a:r>
            <a:r>
              <a:rPr lang="en-GB" sz="1800" dirty="0"/>
              <a:t> </a:t>
            </a:r>
            <a:r>
              <a:rPr lang="en-GB" sz="1800" dirty="0" err="1"/>
              <a:t>placerat</a:t>
            </a:r>
            <a:r>
              <a:rPr lang="en-GB" sz="1800" dirty="0"/>
              <a:t> </a:t>
            </a:r>
            <a:r>
              <a:rPr lang="en-GB" sz="1800" dirty="0" err="1"/>
              <a:t>nunc</a:t>
            </a:r>
            <a:r>
              <a:rPr lang="en-GB" sz="1800" dirty="0"/>
              <a:t>, in </a:t>
            </a:r>
            <a:r>
              <a:rPr lang="en-GB" sz="1800" dirty="0" err="1"/>
              <a:t>fringilla</a:t>
            </a:r>
            <a:r>
              <a:rPr lang="en-GB" sz="1800" dirty="0"/>
              <a:t> </a:t>
            </a:r>
            <a:r>
              <a:rPr lang="en-GB" sz="1800" dirty="0" err="1"/>
              <a:t>nisl</a:t>
            </a:r>
            <a:r>
              <a:rPr lang="en-GB" sz="1800" dirty="0"/>
              <a:t> porta et. In convallis et </a:t>
            </a:r>
            <a:r>
              <a:rPr lang="en-GB" sz="1800" dirty="0" err="1"/>
              <a:t>est</a:t>
            </a:r>
            <a:r>
              <a:rPr lang="en-GB" sz="1800" dirty="0"/>
              <a:t> et </a:t>
            </a:r>
            <a:r>
              <a:rPr lang="en-GB" sz="1800" dirty="0" err="1"/>
              <a:t>volutpat</a:t>
            </a:r>
            <a:r>
              <a:rPr lang="en-GB" sz="1800" dirty="0"/>
              <a:t>. </a:t>
            </a:r>
            <a:r>
              <a:rPr lang="en-GB" sz="1800" dirty="0" err="1"/>
              <a:t>Mauris</a:t>
            </a:r>
            <a:r>
              <a:rPr lang="en-GB" sz="1800" dirty="0"/>
              <a:t> id </a:t>
            </a:r>
            <a:r>
              <a:rPr lang="en-GB" sz="1800" dirty="0" err="1"/>
              <a:t>purus</a:t>
            </a:r>
            <a:r>
              <a:rPr lang="en-GB" sz="1800" dirty="0"/>
              <a:t> </a:t>
            </a:r>
            <a:r>
              <a:rPr lang="en-GB" sz="1800" dirty="0" err="1"/>
              <a:t>dolor</a:t>
            </a:r>
            <a:r>
              <a:rPr lang="en-GB" sz="1800" dirty="0"/>
              <a:t>. Nunc </a:t>
            </a:r>
            <a:r>
              <a:rPr lang="en-GB" sz="1800" dirty="0" err="1"/>
              <a:t>nec</a:t>
            </a:r>
            <a:r>
              <a:rPr lang="en-GB" sz="1800" dirty="0"/>
              <a:t> </a:t>
            </a:r>
            <a:r>
              <a:rPr lang="en-GB" sz="1800" dirty="0" err="1"/>
              <a:t>nibh</a:t>
            </a:r>
            <a:r>
              <a:rPr lang="en-GB" sz="1800" dirty="0"/>
              <a:t> sit </a:t>
            </a:r>
            <a:r>
              <a:rPr lang="en-GB" sz="1800" dirty="0" err="1"/>
              <a:t>amet</a:t>
            </a:r>
            <a:r>
              <a:rPr lang="en-GB" sz="1800" dirty="0"/>
              <a:t> </a:t>
            </a:r>
            <a:r>
              <a:rPr lang="en-GB" sz="1800" dirty="0" err="1"/>
              <a:t>velit</a:t>
            </a:r>
            <a:r>
              <a:rPr lang="en-GB" sz="1800" dirty="0"/>
              <a:t> </a:t>
            </a:r>
            <a:r>
              <a:rPr lang="en-GB" sz="1800" dirty="0" err="1"/>
              <a:t>accumsan</a:t>
            </a:r>
            <a:r>
              <a:rPr lang="en-GB" sz="1800" dirty="0"/>
              <a:t> </a:t>
            </a:r>
            <a:r>
              <a:rPr lang="en-GB" sz="1800" dirty="0" err="1"/>
              <a:t>sodales</a:t>
            </a:r>
            <a:r>
              <a:rPr lang="en-GB" sz="1800" dirty="0"/>
              <a:t> sit </a:t>
            </a:r>
            <a:r>
              <a:rPr lang="en-GB" sz="1800" dirty="0" err="1"/>
              <a:t>amet</a:t>
            </a:r>
            <a:r>
              <a:rPr lang="en-GB" sz="1800" dirty="0"/>
              <a:t> </a:t>
            </a:r>
            <a:r>
              <a:rPr lang="en-GB" sz="1800" dirty="0" err="1"/>
              <a:t>quis</a:t>
            </a:r>
            <a:r>
              <a:rPr lang="en-GB" sz="1800" dirty="0"/>
              <a:t> eros. Integer </a:t>
            </a:r>
            <a:r>
              <a:rPr lang="en-GB" sz="1800" dirty="0" err="1"/>
              <a:t>laoreet</a:t>
            </a:r>
            <a:r>
              <a:rPr lang="en-GB" sz="1800" dirty="0"/>
              <a:t> </a:t>
            </a:r>
            <a:r>
              <a:rPr lang="en-GB" sz="1800" dirty="0" err="1"/>
              <a:t>nibh</a:t>
            </a:r>
            <a:r>
              <a:rPr lang="en-GB" sz="1800" dirty="0"/>
              <a:t> </a:t>
            </a:r>
            <a:r>
              <a:rPr lang="en-GB" sz="1800" dirty="0" err="1"/>
              <a:t>nec</a:t>
            </a:r>
            <a:r>
              <a:rPr lang="en-GB" sz="1800" dirty="0"/>
              <a:t> maximus </a:t>
            </a:r>
            <a:r>
              <a:rPr lang="en-GB" sz="1800" dirty="0" err="1"/>
              <a:t>commodo</a:t>
            </a:r>
            <a:r>
              <a:rPr lang="en-GB" sz="1800" dirty="0"/>
              <a:t>. Cras </a:t>
            </a:r>
            <a:r>
              <a:rPr lang="en-GB" sz="1800" dirty="0" err="1"/>
              <a:t>sem</a:t>
            </a:r>
            <a:r>
              <a:rPr lang="en-GB" sz="1800" dirty="0"/>
              <a:t> </a:t>
            </a:r>
            <a:r>
              <a:rPr lang="en-GB" sz="1800" dirty="0" err="1"/>
              <a:t>risus</a:t>
            </a:r>
            <a:r>
              <a:rPr lang="en-GB" sz="1800" dirty="0"/>
              <a:t>, vestibulum sit </a:t>
            </a:r>
            <a:r>
              <a:rPr lang="en-GB" sz="1800" dirty="0" err="1"/>
              <a:t>amet</a:t>
            </a:r>
            <a:r>
              <a:rPr lang="en-GB" sz="1800" dirty="0"/>
              <a:t> </a:t>
            </a:r>
            <a:r>
              <a:rPr lang="en-GB" sz="1800" dirty="0" err="1"/>
              <a:t>nulla</a:t>
            </a:r>
            <a:r>
              <a:rPr lang="en-GB" sz="1800" dirty="0"/>
              <a:t> id, </a:t>
            </a:r>
            <a:r>
              <a:rPr lang="en-GB" sz="1800" dirty="0" err="1"/>
              <a:t>sodales</a:t>
            </a:r>
            <a:r>
              <a:rPr lang="en-GB" sz="1800" dirty="0"/>
              <a:t> </a:t>
            </a:r>
            <a:r>
              <a:rPr lang="en-GB" sz="1800" dirty="0" err="1"/>
              <a:t>elementum</a:t>
            </a:r>
            <a:r>
              <a:rPr lang="en-GB" sz="1800" dirty="0"/>
              <a:t> nisi. </a:t>
            </a:r>
            <a:r>
              <a:rPr lang="en-GB" sz="1800" dirty="0" err="1"/>
              <a:t>Sed</a:t>
            </a:r>
            <a:r>
              <a:rPr lang="en-GB" sz="1800" dirty="0"/>
              <a:t> </a:t>
            </a:r>
            <a:r>
              <a:rPr lang="en-GB" sz="1800" dirty="0" err="1"/>
              <a:t>interdum</a:t>
            </a:r>
            <a:r>
              <a:rPr lang="en-GB" sz="1800" dirty="0"/>
              <a:t> </a:t>
            </a:r>
            <a:r>
              <a:rPr lang="en-GB" sz="1800" dirty="0" err="1"/>
              <a:t>tortor</a:t>
            </a:r>
            <a:r>
              <a:rPr lang="en-GB" sz="1800" dirty="0"/>
              <a:t> in tempus fermentum. Cras vitae </a:t>
            </a:r>
            <a:r>
              <a:rPr lang="en-GB" sz="1800" dirty="0" err="1"/>
              <a:t>fringilla</a:t>
            </a:r>
            <a:r>
              <a:rPr lang="en-GB" sz="1800" dirty="0"/>
              <a:t> ante.</a:t>
            </a:r>
          </a:p>
          <a:p>
            <a:endParaRPr lang="en-GB" sz="1800" dirty="0"/>
          </a:p>
          <a:p>
            <a:r>
              <a:rPr lang="en-GB" sz="1800" dirty="0"/>
              <a:t>Ut in </a:t>
            </a:r>
            <a:r>
              <a:rPr lang="en-GB" sz="1800" dirty="0" err="1"/>
              <a:t>bibendum</a:t>
            </a:r>
            <a:r>
              <a:rPr lang="en-GB" sz="1800" dirty="0"/>
              <a:t> lorem, at </a:t>
            </a:r>
            <a:r>
              <a:rPr lang="en-GB" sz="1800" dirty="0" err="1"/>
              <a:t>consequat</a:t>
            </a:r>
            <a:r>
              <a:rPr lang="en-GB" sz="1800" dirty="0"/>
              <a:t> libero. </a:t>
            </a:r>
            <a:r>
              <a:rPr lang="en-GB" sz="1800" dirty="0" err="1"/>
              <a:t>Praesent</a:t>
            </a:r>
            <a:r>
              <a:rPr lang="en-GB" sz="1800" dirty="0"/>
              <a:t> </a:t>
            </a:r>
            <a:r>
              <a:rPr lang="en-GB" sz="1800" dirty="0" err="1"/>
              <a:t>nulla</a:t>
            </a:r>
            <a:r>
              <a:rPr lang="en-GB" sz="1800" dirty="0"/>
              <a:t> </a:t>
            </a:r>
            <a:r>
              <a:rPr lang="en-GB" sz="1800" dirty="0" err="1"/>
              <a:t>eu</a:t>
            </a:r>
            <a:r>
              <a:rPr lang="en-GB" sz="1800" dirty="0"/>
              <a:t> </a:t>
            </a:r>
            <a:r>
              <a:rPr lang="en-GB" sz="1800" dirty="0" err="1"/>
              <a:t>volutpat</a:t>
            </a:r>
            <a:r>
              <a:rPr lang="en-GB" sz="1800" dirty="0"/>
              <a:t>. </a:t>
            </a:r>
            <a:r>
              <a:rPr lang="en-GB" sz="1800" dirty="0" err="1"/>
              <a:t>Nulla</a:t>
            </a:r>
            <a:r>
              <a:rPr lang="en-GB" sz="1800" dirty="0"/>
              <a:t> </a:t>
            </a:r>
            <a:r>
              <a:rPr lang="en-GB" sz="1800" dirty="0" err="1"/>
              <a:t>turpis</a:t>
            </a:r>
            <a:r>
              <a:rPr lang="en-GB" sz="1800" dirty="0"/>
              <a:t> </a:t>
            </a:r>
            <a:r>
              <a:rPr lang="en-GB" sz="1800" dirty="0" err="1"/>
              <a:t>est</a:t>
            </a:r>
            <a:r>
              <a:rPr lang="en-GB" sz="1800" dirty="0"/>
              <a:t>, vestibulum sit </a:t>
            </a:r>
            <a:r>
              <a:rPr lang="en-GB" sz="1800" dirty="0" err="1"/>
              <a:t>amet</a:t>
            </a:r>
            <a:r>
              <a:rPr lang="en-GB" sz="1800" dirty="0"/>
              <a:t> </a:t>
            </a:r>
            <a:r>
              <a:rPr lang="en-GB" sz="1800" dirty="0" err="1"/>
              <a:t>rutrum</a:t>
            </a:r>
            <a:r>
              <a:rPr lang="en-GB" sz="1800" dirty="0"/>
              <a:t> ac, semper </a:t>
            </a:r>
            <a:r>
              <a:rPr lang="en-GB" sz="1800" dirty="0" err="1"/>
              <a:t>nec</a:t>
            </a:r>
            <a:r>
              <a:rPr lang="en-GB" sz="1800" dirty="0"/>
              <a:t> </a:t>
            </a:r>
            <a:r>
              <a:rPr lang="en-GB" sz="1800" dirty="0" err="1"/>
              <a:t>erat</a:t>
            </a:r>
            <a:r>
              <a:rPr lang="en-GB" sz="1800" dirty="0"/>
              <a:t>. </a:t>
            </a:r>
            <a:r>
              <a:rPr lang="en-GB" sz="1800" dirty="0" err="1"/>
              <a:t>Quisque</a:t>
            </a:r>
            <a:r>
              <a:rPr lang="en-GB" sz="1800" dirty="0"/>
              <a:t> </a:t>
            </a:r>
            <a:r>
              <a:rPr lang="en-GB" sz="1800" dirty="0" err="1"/>
              <a:t>ornare</a:t>
            </a:r>
            <a:r>
              <a:rPr lang="en-GB" sz="1800" dirty="0"/>
              <a:t> </a:t>
            </a:r>
            <a:r>
              <a:rPr lang="en-GB" sz="1800" dirty="0" err="1"/>
              <a:t>varius</a:t>
            </a:r>
            <a:r>
              <a:rPr lang="en-GB" sz="1800" dirty="0"/>
              <a:t> </a:t>
            </a:r>
            <a:r>
              <a:rPr lang="en-GB" sz="1800" dirty="0" err="1"/>
              <a:t>volutpat</a:t>
            </a:r>
            <a:r>
              <a:rPr lang="en-GB" sz="1800" dirty="0"/>
              <a:t>. </a:t>
            </a:r>
            <a:r>
              <a:rPr lang="en-GB" sz="1800" dirty="0" err="1"/>
              <a:t>Curabitur</a:t>
            </a:r>
            <a:r>
              <a:rPr lang="en-GB" sz="1800" dirty="0"/>
              <a:t> </a:t>
            </a:r>
            <a:r>
              <a:rPr lang="en-GB" sz="1800" dirty="0" err="1"/>
              <a:t>faucibus</a:t>
            </a:r>
            <a:r>
              <a:rPr lang="en-GB" sz="1800" dirty="0"/>
              <a:t> </a:t>
            </a:r>
            <a:r>
              <a:rPr lang="en-GB" sz="1800" dirty="0" err="1"/>
              <a:t>dignissim</a:t>
            </a:r>
            <a:r>
              <a:rPr lang="en-GB" sz="1800" dirty="0"/>
              <a:t> porta. </a:t>
            </a:r>
            <a:r>
              <a:rPr lang="en-GB" sz="1800" dirty="0" err="1"/>
              <a:t>Quisque</a:t>
            </a:r>
            <a:r>
              <a:rPr lang="en-GB" sz="1800" dirty="0"/>
              <a:t> id </a:t>
            </a:r>
            <a:r>
              <a:rPr lang="en-GB" sz="1800" dirty="0" err="1"/>
              <a:t>malesuada</a:t>
            </a:r>
            <a:r>
              <a:rPr lang="en-GB" sz="1800" dirty="0"/>
              <a:t> </a:t>
            </a:r>
            <a:r>
              <a:rPr lang="en-GB" sz="1800" dirty="0" err="1"/>
              <a:t>augue</a:t>
            </a:r>
            <a:r>
              <a:rPr lang="en-GB" sz="1800" dirty="0"/>
              <a:t>. Vestibulum </a:t>
            </a:r>
            <a:r>
              <a:rPr lang="en-GB" sz="1800" dirty="0" err="1"/>
              <a:t>dolor</a:t>
            </a:r>
            <a:r>
              <a:rPr lang="en-GB" sz="1800" dirty="0"/>
              <a:t> </a:t>
            </a:r>
            <a:r>
              <a:rPr lang="en-GB" sz="1800" dirty="0" err="1"/>
              <a:t>neque</a:t>
            </a:r>
            <a:r>
              <a:rPr lang="en-GB" sz="1800" dirty="0"/>
              <a:t>, </a:t>
            </a:r>
            <a:r>
              <a:rPr lang="en-GB" sz="1800" dirty="0" err="1"/>
              <a:t>rhoncus</a:t>
            </a:r>
            <a:r>
              <a:rPr lang="en-GB" sz="1800" dirty="0"/>
              <a:t> in </a:t>
            </a:r>
            <a:r>
              <a:rPr lang="en-GB" sz="1800" dirty="0" err="1"/>
              <a:t>interdum</a:t>
            </a:r>
            <a:r>
              <a:rPr lang="en-GB" sz="1800" dirty="0"/>
              <a:t> id, </a:t>
            </a:r>
            <a:r>
              <a:rPr lang="en-GB" sz="1800" dirty="0" err="1"/>
              <a:t>consequat</a:t>
            </a:r>
            <a:r>
              <a:rPr lang="en-GB" sz="1800" dirty="0"/>
              <a:t> et </a:t>
            </a:r>
            <a:r>
              <a:rPr lang="en-GB" sz="1800" dirty="0" err="1"/>
              <a:t>dolor</a:t>
            </a:r>
            <a:r>
              <a:rPr lang="en-GB" sz="1800" dirty="0"/>
              <a:t>.</a:t>
            </a:r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DE94388-DBDB-EA67-A19E-166D358D7D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5" y="987426"/>
            <a:ext cx="10585450" cy="340442"/>
          </a:xfrm>
        </p:spPr>
        <p:txBody>
          <a:bodyPr lIns="0" tIns="0" rIns="0" bIns="0" anchor="t"/>
          <a:lstStyle>
            <a:lvl1pPr algn="l">
              <a:lnSpc>
                <a:spcPts val="2800"/>
              </a:lnSpc>
              <a:defRPr sz="2800"/>
            </a:lvl1pPr>
          </a:lstStyle>
          <a:p>
            <a:r>
              <a:rPr lang="en-GB" dirty="0" err="1"/>
              <a:t>Titoletto</a:t>
            </a:r>
            <a:r>
              <a:rPr lang="en-GB" dirty="0"/>
              <a:t> </a:t>
            </a:r>
            <a:r>
              <a:rPr lang="en-GB" dirty="0" err="1"/>
              <a:t>sezione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79521F-4230-47A2-D9C9-FBDDA69CF7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088" y="188913"/>
            <a:ext cx="429784" cy="429784"/>
          </a:xfrm>
          <a:prstGeom prst="rect">
            <a:avLst/>
          </a:prstGeom>
        </p:spPr>
      </p:pic>
      <p:sp>
        <p:nvSpPr>
          <p:cNvPr id="11" name="Segnaposto data 10">
            <a:extLst>
              <a:ext uri="{FF2B5EF4-FFF2-40B4-BE49-F238E27FC236}">
                <a16:creationId xmlns:a16="http://schemas.microsoft.com/office/drawing/2014/main" id="{E2A3895C-854D-684C-8501-BD67827DCA9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13" name="Segnaposto numero diapositiva 12">
            <a:extLst>
              <a:ext uri="{FF2B5EF4-FFF2-40B4-BE49-F238E27FC236}">
                <a16:creationId xmlns:a16="http://schemas.microsoft.com/office/drawing/2014/main" id="{687C0C7D-AFB0-554B-AEC2-51AAC97DB71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7167945-F2C2-B445-954F-86A4535E96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011" y="188913"/>
            <a:ext cx="3704951" cy="431800"/>
          </a:xfrm>
          <a:prstGeom prst="rect">
            <a:avLst/>
          </a:prstGeom>
        </p:spPr>
      </p:pic>
      <p:sp>
        <p:nvSpPr>
          <p:cNvPr id="14" name="Segnaposto piè di pagina 3">
            <a:extLst>
              <a:ext uri="{FF2B5EF4-FFF2-40B4-BE49-F238E27FC236}">
                <a16:creationId xmlns:a16="http://schemas.microsoft.com/office/drawing/2014/main" id="{7A61BE12-420C-454C-94D9-3C5D09DAE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9825" y="6433041"/>
            <a:ext cx="6692347" cy="365125"/>
          </a:xfrm>
        </p:spPr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3472264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ttro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065FCC4E-46F4-CE69-BCE0-2E11FAD5FD51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803276" y="946191"/>
            <a:ext cx="5017080" cy="248280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IT" dirty="0"/>
              <a:t>foto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204C0EDE-9398-0F61-23D1-91B4D417A790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6390199" y="946191"/>
            <a:ext cx="4998526" cy="248280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IT" dirty="0"/>
              <a:t>foto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3154F313-037C-B795-6F8D-E32D04C7D203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803276" y="3754479"/>
            <a:ext cx="5017080" cy="248280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IT" dirty="0"/>
              <a:t>foto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37E9DEF-60EA-810A-3F24-DA184CA5F72C}"/>
              </a:ext>
            </a:extLst>
          </p:cNvPr>
          <p:cNvSpPr>
            <a:spLocks noGrp="1"/>
          </p:cNvSpPr>
          <p:nvPr>
            <p:ph type="pic" idx="19" hasCustomPrompt="1"/>
          </p:nvPr>
        </p:nvSpPr>
        <p:spPr>
          <a:xfrm>
            <a:off x="6390199" y="3754479"/>
            <a:ext cx="4998526" cy="248280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IT" dirty="0"/>
              <a:t>foto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D8B936-3944-D9CE-C8F0-3317E438E6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088" y="188913"/>
            <a:ext cx="429784" cy="429784"/>
          </a:xfrm>
          <a:prstGeom prst="rect">
            <a:avLst/>
          </a:prstGeom>
        </p:spPr>
      </p:pic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41AA3CF-F8DE-304A-9FB7-88994BEAD715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369336C-0592-C04B-916A-A758ACC4564E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FB041C23-4BC7-C940-AFB6-A88E1AD2CB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011" y="188913"/>
            <a:ext cx="3704951" cy="431800"/>
          </a:xfrm>
          <a:prstGeom prst="rect">
            <a:avLst/>
          </a:prstGeom>
        </p:spPr>
      </p:pic>
      <p:sp>
        <p:nvSpPr>
          <p:cNvPr id="11" name="Segnaposto piè di pagina 3">
            <a:extLst>
              <a:ext uri="{FF2B5EF4-FFF2-40B4-BE49-F238E27FC236}">
                <a16:creationId xmlns:a16="http://schemas.microsoft.com/office/drawing/2014/main" id="{FCF0296F-5609-0340-89BE-F6BAE6C67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9825" y="6433041"/>
            <a:ext cx="6692347" cy="365125"/>
          </a:xfrm>
        </p:spPr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11662116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full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2A91F52-DE72-B6B0-F82E-38663B3177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088" y="188913"/>
            <a:ext cx="429784" cy="429784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3FFA127-B131-84C4-9EC6-792593D356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3275" y="620713"/>
            <a:ext cx="10585450" cy="5616575"/>
          </a:xfrm>
        </p:spPr>
        <p:txBody>
          <a:bodyPr/>
          <a:lstStyle/>
          <a:p>
            <a:endParaRPr lang="en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A5E72B26-CC5D-0440-BE30-B4808A6A788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14C68C2-2D3F-2C43-8400-F86C965F00B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5871A554-F01E-324B-B91E-926860F20D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7011" y="188913"/>
            <a:ext cx="3704951" cy="431800"/>
          </a:xfrm>
          <a:prstGeom prst="rect">
            <a:avLst/>
          </a:prstGeom>
        </p:spPr>
      </p:pic>
      <p:sp>
        <p:nvSpPr>
          <p:cNvPr id="8" name="Segnaposto piè di pagina 3">
            <a:extLst>
              <a:ext uri="{FF2B5EF4-FFF2-40B4-BE49-F238E27FC236}">
                <a16:creationId xmlns:a16="http://schemas.microsoft.com/office/drawing/2014/main" id="{78AA4C92-CB9D-7840-BED2-F0083D17A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49825" y="6433041"/>
            <a:ext cx="6692347" cy="365125"/>
          </a:xfrm>
        </p:spPr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3842834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75FAD26-B084-6908-B7BB-83882859A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8BEBB99-DB16-D795-EE62-8DFBF1DE5B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3EEE18A-C688-7F6B-AC30-8F351F935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460E61E-4A42-05AC-189F-02D57A793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ACCESSIBILITÀ E SOSTENIBILITÀ DIGITALE DELLE PERSONE CON DISABILITÀ PER HABITAT INCLUSIVI</a:t>
            </a:r>
            <a:endParaRPr lang="en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BE10FF2-F1A7-A460-46E6-C45230A09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1411553999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DE9DB8-BC0C-BC12-FE93-17D950223B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3275" y="5343525"/>
            <a:ext cx="10585450" cy="132556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lnSpc>
                <a:spcPts val="2800"/>
              </a:lnSpc>
              <a:defRPr sz="2800" u="none"/>
            </a:lvl1pPr>
          </a:lstStyle>
          <a:p>
            <a:r>
              <a:rPr lang="en-GB" dirty="0" err="1"/>
              <a:t>www.asphi.it</a:t>
            </a:r>
            <a:br>
              <a:rPr lang="en-GB" dirty="0"/>
            </a:br>
            <a:r>
              <a:rPr lang="en-GB" dirty="0" err="1"/>
              <a:t>info@asphi.it</a:t>
            </a:r>
            <a:endParaRPr lang="en-GB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6F4BC5D6-A7B5-01F7-F9D7-F73535822D81}"/>
              </a:ext>
            </a:extLst>
          </p:cNvPr>
          <p:cNvSpPr txBox="1">
            <a:spLocks/>
          </p:cNvSpPr>
          <p:nvPr userDrawn="1"/>
        </p:nvSpPr>
        <p:spPr>
          <a:xfrm>
            <a:off x="838200" y="276621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ts val="6600"/>
              </a:lnSpc>
              <a:spcBef>
                <a:spcPct val="0"/>
              </a:spcBef>
              <a:buNone/>
              <a:defRPr sz="4800" b="1" i="0" u="none" kern="1200">
                <a:solidFill>
                  <a:srgbClr val="F16B3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 err="1"/>
              <a:t>grazie</a:t>
            </a:r>
            <a:endParaRPr lang="en-GB" dirty="0"/>
          </a:p>
        </p:txBody>
      </p:sp>
      <p:pic>
        <p:nvPicPr>
          <p:cNvPr id="6" name="Graphic 5">
            <a:hlinkClick r:id="rId2"/>
            <a:extLst>
              <a:ext uri="{FF2B5EF4-FFF2-40B4-BE49-F238E27FC236}">
                <a16:creationId xmlns:a16="http://schemas.microsoft.com/office/drawing/2014/main" id="{93E36AB7-483B-B6AA-FD2F-E4841FAE73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678938" y="5898024"/>
            <a:ext cx="386843" cy="386843"/>
          </a:xfrm>
          <a:prstGeom prst="rect">
            <a:avLst/>
          </a:prstGeom>
        </p:spPr>
      </p:pic>
      <p:pic>
        <p:nvPicPr>
          <p:cNvPr id="9" name="Graphic 8">
            <a:hlinkClick r:id="rId5"/>
            <a:extLst>
              <a:ext uri="{FF2B5EF4-FFF2-40B4-BE49-F238E27FC236}">
                <a16:creationId xmlns:a16="http://schemas.microsoft.com/office/drawing/2014/main" id="{7E160567-5F72-1C30-95BD-E9B26CF32D3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744808" y="6350355"/>
            <a:ext cx="255105" cy="2551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29414D-41B2-6B44-94C2-013A5A7AE80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92088" y="188913"/>
            <a:ext cx="429784" cy="429784"/>
          </a:xfrm>
          <a:prstGeom prst="rect">
            <a:avLst/>
          </a:prstGeom>
        </p:spPr>
      </p:pic>
      <p:pic>
        <p:nvPicPr>
          <p:cNvPr id="10" name="Immagine 8">
            <a:extLst>
              <a:ext uri="{FF2B5EF4-FFF2-40B4-BE49-F238E27FC236}">
                <a16:creationId xmlns:a16="http://schemas.microsoft.com/office/drawing/2014/main" id="{877EB09F-CCED-2E7F-8AD2-FA6515F03F0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27011" y="188913"/>
            <a:ext cx="3704951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797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9E93D9-2D8C-B317-5165-4416E7F01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3BFD475-9CD6-7BE1-6019-D95997559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A0641BB-9C39-DF32-CC19-371C5D817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5C7CEBF-A8DE-9E7B-1B58-F3AA84D07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ACCESSIBILITÀ E SOSTENIBILITÀ DIGITALE DELLE PERSONE CON DISABILITÀ PER HABITAT INCLUSIVI</a:t>
            </a:r>
            <a:endParaRPr lang="en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208CD59-7B5B-E26C-552A-FCD3C844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968585503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7D129A3-BA02-D763-FD5D-29F94FF41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5E08A89-AC6E-28F8-BDB3-E36F300B32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3C6B7D7-39F8-06E6-3A71-3006FBC3F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3DEE5AC-A29D-A3AF-E1C8-5B0C7BA2C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ED7ED63-1173-2328-BEA6-EAAFFDF3A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ACCESSIBILITÀ E SOSTENIBILITÀ DIGITALE DELLE PERSONE CON DISABILITÀ PER HABITAT INCLUSIVI</a:t>
            </a:r>
            <a:endParaRPr lang="en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3EA6BF0-2B46-5C64-2690-AABC2F7B7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870309071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0C716C9-B360-AA64-DCA6-F083FBEBE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566E7DF-8D58-40FC-F50F-0698B062F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BE350FB-8A15-37F8-0AD8-5A0F71EB1C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E84960F-1030-58A0-12B0-F15E11F38B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FC017D2D-F5FC-AD40-9491-FCF83CD1DC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7BE63F6E-7AC4-FC32-4794-C527A4BD1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207C34FA-4D5D-30FD-840E-47F24A783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ACCESSIBILITÀ E SOSTENIBILITÀ DIGITALE DELLE PERSONE CON DISABILITÀ PER HABITAT INCLUSIVI</a:t>
            </a:r>
            <a:endParaRPr lang="en-IT" dirty="0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78749E4-F55B-04E8-4010-25B2E65A4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4099139284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85B6DA4-71A3-D395-09C2-A298E2E9F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96B2A9F-5728-2F59-7339-46971440D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D75D3BB-71A3-8651-7C1D-8C34AF9E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ACCESSIBILITÀ E SOSTENIBILITÀ DIGITALE DELLE PERSONE CON DISABILITÀ PER HABITAT INCLUSIVI</a:t>
            </a:r>
            <a:endParaRPr lang="en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BD0E399-5C35-EA7F-AAA2-FAB0C954A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4049077272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636061F4-D23E-006D-2887-E1A5901B4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DB91710-341F-A0C5-0428-9D7D241CB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ACCESSIBILITÀ E SOSTENIBILITÀ DIGITALE DELLE PERSONE CON DISABILITÀ PER HABITAT INCLUSIVI</a:t>
            </a:r>
            <a:endParaRPr lang="en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B0D2AEA-B0B9-F95F-44D9-306DE69AC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1994673696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178282-0D5B-DD59-3AE5-9BEA95D7B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3E73967-8841-BB6A-22BC-3C549B5076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FBE0F1E-D06C-9BAE-3F0D-CBA584E670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0DA5DE5-CA0E-A0E4-2816-228546AC6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1BC7E08-AAE9-DC02-8E07-ED1B2A94D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ACCESSIBILITÀ E SOSTENIBILITÀ DIGITALE DELLE PERSONE CON DISABILITÀ PER HABITAT INCLUSIVI</a:t>
            </a:r>
            <a:endParaRPr lang="en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E2F41B2-28AF-D7B7-8017-7A38F5FE7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3537003185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FC2C95B-946E-6341-3137-9FD5669AE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7156009-6463-1CEF-3214-4E955A5715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2345B23-862E-0D5E-2EA7-433093CB0F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2E991FE-14FA-1E95-9D3D-1A3B9470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9E69C56-F6D1-965B-4306-E9B0F5FAF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ACCESSIBILITÀ E SOSTENIBILITÀ DIGITALE DELLE PERSONE CON DISABILITÀ PER HABITAT INCLUSIVI</a:t>
            </a:r>
            <a:endParaRPr lang="en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A556AA7-CE8C-F15A-9A0B-FC47F62A0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2308817606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46408E04-5D5F-3CD0-3E91-6029FFC80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2EC4A89-876B-42CC-2DEB-18F1879B3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7B1E20E-B3A0-5AA6-1C54-921E9263C3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4341AD9-8465-369D-B4F7-58CEA0400F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GB"/>
              <a:t>ACCESSIBILITÀ E SOSTENIBILITÀ DIGITALE DELLE PERSONE CON DISABILITÀ PER HABITAT INCLUSIVI</a:t>
            </a:r>
            <a:endParaRPr lang="en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C6430E2-752E-06A0-7FD1-DBA5E14E9A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569CD1-E7F8-F34A-A9AC-458CF19C0434}" type="slidenum">
              <a:rPr lang="en-IT" smtClean="0"/>
              <a:pPr/>
              <a:t>‹N›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849713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6" r:id="rId12"/>
    <p:sldLayoutId id="2147483777" r:id="rId13"/>
    <p:sldLayoutId id="2147483778" r:id="rId14"/>
    <p:sldLayoutId id="2147483779" r:id="rId15"/>
    <p:sldLayoutId id="2147483666" r:id="rId16"/>
    <p:sldLayoutId id="2147483655" r:id="rId17"/>
    <p:sldLayoutId id="2147483665" r:id="rId18"/>
    <p:sldLayoutId id="2147483663" r:id="rId19"/>
    <p:sldLayoutId id="2147483667" r:id="rId2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06" userDrawn="1">
          <p15:clr>
            <a:srgbClr val="F26B43"/>
          </p15:clr>
        </p15:guide>
        <p15:guide id="4" pos="7174" userDrawn="1">
          <p15:clr>
            <a:srgbClr val="F26B43"/>
          </p15:clr>
        </p15:guide>
        <p15:guide id="5" orient="horz" pos="119" userDrawn="1">
          <p15:clr>
            <a:srgbClr val="F26B43"/>
          </p15:clr>
        </p15:guide>
        <p15:guide id="6" pos="121" userDrawn="1">
          <p15:clr>
            <a:srgbClr val="F26B43"/>
          </p15:clr>
        </p15:guide>
        <p15:guide id="7" orient="horz" pos="4201" userDrawn="1">
          <p15:clr>
            <a:srgbClr val="F26B43"/>
          </p15:clr>
        </p15:guide>
        <p15:guide id="8" pos="7559" userDrawn="1">
          <p15:clr>
            <a:srgbClr val="F26B43"/>
          </p15:clr>
        </p15:guide>
        <p15:guide id="9" orient="horz" pos="391" userDrawn="1">
          <p15:clr>
            <a:srgbClr val="F26B43"/>
          </p15:clr>
        </p15:guide>
        <p15:guide id="10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handimatica.com/" TargetMode="Externa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2" Type="http://schemas.openxmlformats.org/officeDocument/2006/relationships/hyperlink" Target="https://www.youtube.com/watch?v=JGuasINd8dc&amp;ab_channel=FondazioneASPHIOnlus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jp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29.jpg"/><Relationship Id="rId9" Type="http://schemas.openxmlformats.org/officeDocument/2006/relationships/image" Target="../media/image34.jpg"/><Relationship Id="rId1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hyperlink" Target="mailto:handimatica@asphi.it" TargetMode="External"/><Relationship Id="rId7" Type="http://schemas.openxmlformats.org/officeDocument/2006/relationships/image" Target="../media/image48.jpg"/><Relationship Id="rId2" Type="http://schemas.openxmlformats.org/officeDocument/2006/relationships/hyperlink" Target="http://www.asphi.it/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10" Type="http://schemas.openxmlformats.org/officeDocument/2006/relationships/image" Target="../media/image51.jpg"/><Relationship Id="rId4" Type="http://schemas.openxmlformats.org/officeDocument/2006/relationships/hyperlink" Target="http://www.handimatica.com/" TargetMode="External"/><Relationship Id="rId9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lemento grafico 13" descr="Logo Asphi">
            <a:extLst>
              <a:ext uri="{FF2B5EF4-FFF2-40B4-BE49-F238E27FC236}">
                <a16:creationId xmlns:a16="http://schemas.microsoft.com/office/drawing/2014/main" id="{0D43C1EE-7893-28D9-A950-5307C482A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31827" y="313456"/>
            <a:ext cx="2291882" cy="1650630"/>
          </a:xfrm>
          <a:prstGeom prst="rect">
            <a:avLst/>
          </a:prstGeom>
        </p:spPr>
      </p:pic>
      <p:pic>
        <p:nvPicPr>
          <p:cNvPr id="16" name="Elemento grafico 15" descr="Logo Handimatica">
            <a:extLst>
              <a:ext uri="{FF2B5EF4-FFF2-40B4-BE49-F238E27FC236}">
                <a16:creationId xmlns:a16="http://schemas.microsoft.com/office/drawing/2014/main" id="{65E3905A-40F9-F3CA-3045-5D990AC0A6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0248" y="2779164"/>
            <a:ext cx="11151504" cy="129967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B814FEB-D549-953D-ABF8-1E28DC36A4C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03275" y="4994787"/>
            <a:ext cx="10585450" cy="124250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rgbClr val="F16B36"/>
                </a:solidFill>
                <a:effectLst/>
                <a:uLnTx/>
                <a:uFillTx/>
                <a:latin typeface="+mn-lt"/>
                <a:ea typeface="Open Sans"/>
                <a:cs typeface="+mn-cs"/>
              </a:rPr>
              <a:t>HABITAT DIGITALI INCLUSIVI</a:t>
            </a:r>
            <a:b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16B3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rgbClr val="F16B36"/>
                </a:solidFill>
                <a:effectLst/>
                <a:uLnTx/>
                <a:uFillTx/>
                <a:latin typeface="+mn-lt"/>
                <a:ea typeface="Open Sans"/>
                <a:cs typeface="+mn-cs"/>
              </a:rPr>
              <a:t>tecnologie, accessibilità e competenze come risorse per la partecipazione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rgbClr val="F16B36"/>
                </a:solidFill>
                <a:effectLst/>
                <a:uLnTx/>
                <a:uFillTx/>
                <a:latin typeface="+mn-lt"/>
                <a:ea typeface="Open Sans"/>
                <a:cs typeface="+mn-cs"/>
                <a:hlinkClick r:id="rId6"/>
              </a:rPr>
              <a:t>Handimatica.com</a:t>
            </a:r>
            <a:endParaRPr kumimoji="0" lang="it-IT" sz="2000" b="1" i="0" u="none" strike="noStrike" kern="0" cap="none" spc="0" normalizeH="0" baseline="0" noProof="0" dirty="0">
              <a:ln>
                <a:noFill/>
              </a:ln>
              <a:solidFill>
                <a:srgbClr val="F16B36"/>
              </a:solidFill>
              <a:effectLst/>
              <a:uLnTx/>
              <a:uFillTx/>
              <a:latin typeface="+mn-lt"/>
              <a:ea typeface="Open Sans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Open Sans"/>
                <a:cs typeface="+mn-cs"/>
              </a:rPr>
              <a:t>mostra e convegno 28 - 29 - 30 novembre 2024</a:t>
            </a:r>
            <a:b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Open Sans"/>
                <a:cs typeface="+mn-cs"/>
              </a:rPr>
              <a:t>Bologna, Istituto Aldini Valeriani</a:t>
            </a:r>
          </a:p>
        </p:txBody>
      </p:sp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EAB4BF4-293B-6F3C-B2BE-0746142C3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2ECE3E6-1553-9823-480D-7EDACE406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1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3315305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38A5F087-B956-36B9-F8CE-CCB2BD001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75" y="800588"/>
            <a:ext cx="3968750" cy="427907"/>
          </a:xfrm>
        </p:spPr>
        <p:txBody>
          <a:bodyPr>
            <a:normAutofit fontScale="90000"/>
          </a:bodyPr>
          <a:lstStyle/>
          <a:p>
            <a:r>
              <a:rPr lang="it-IT" dirty="0"/>
              <a:t>I temi principali </a:t>
            </a:r>
          </a:p>
        </p:txBody>
      </p:sp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3249B27C-DA5F-23A1-2DD6-27C7ACB51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24303" y="1228495"/>
            <a:ext cx="5291528" cy="5784726"/>
          </a:xfrm>
        </p:spPr>
        <p:txBody>
          <a:bodyPr/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b="1" i="0" dirty="0">
                <a:solidFill>
                  <a:srgbClr val="F16B36"/>
                </a:solidFill>
                <a:effectLst/>
                <a:highlight>
                  <a:srgbClr val="FFFFFF"/>
                </a:highlight>
                <a:latin typeface="+mn-lt"/>
              </a:rPr>
              <a:t>INTELLIGENZA ARTIFICIALE</a:t>
            </a:r>
            <a:br>
              <a:rPr lang="it-IT" sz="1600" dirty="0">
                <a:latin typeface="+mn-lt"/>
              </a:rPr>
            </a:br>
            <a:r>
              <a:rPr lang="it-IT" sz="1600" b="0" i="0" dirty="0">
                <a:solidFill>
                  <a:srgbClr val="1D1C1D"/>
                </a:solidFill>
                <a:effectLst/>
                <a:highlight>
                  <a:srgbClr val="FFFFFF"/>
                </a:highlight>
                <a:latin typeface="+mn-lt"/>
              </a:rPr>
              <a:t>Accessibilità</a:t>
            </a:r>
            <a:br>
              <a:rPr lang="it-IT" sz="1600" dirty="0">
                <a:latin typeface="+mn-lt"/>
              </a:rPr>
            </a:br>
            <a:r>
              <a:rPr lang="it-IT" sz="1600" b="0" i="0" dirty="0">
                <a:solidFill>
                  <a:srgbClr val="1D1C1D"/>
                </a:solidFill>
                <a:effectLst/>
                <a:highlight>
                  <a:srgbClr val="FFFFFF"/>
                </a:highlight>
                <a:latin typeface="+mn-lt"/>
              </a:rPr>
              <a:t>Partecipazione</a:t>
            </a:r>
            <a:br>
              <a:rPr lang="it-IT" sz="1600" dirty="0">
                <a:latin typeface="+mn-lt"/>
              </a:rPr>
            </a:br>
            <a:r>
              <a:rPr lang="it-IT" sz="1600" b="0" i="0" dirty="0">
                <a:solidFill>
                  <a:srgbClr val="1D1C1D"/>
                </a:solidFill>
                <a:effectLst/>
                <a:highlight>
                  <a:srgbClr val="FFFFFF"/>
                </a:highlight>
                <a:latin typeface="+mn-lt"/>
              </a:rPr>
              <a:t>Autonomie</a:t>
            </a:r>
            <a:endParaRPr lang="it-IT" sz="1600" dirty="0">
              <a:solidFill>
                <a:srgbClr val="F16B36"/>
              </a:solidFill>
              <a:latin typeface="+mn-lt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b="1" i="0" dirty="0">
                <a:solidFill>
                  <a:srgbClr val="F16B36"/>
                </a:solidFill>
                <a:effectLst/>
                <a:highlight>
                  <a:srgbClr val="FFFFFF"/>
                </a:highlight>
                <a:latin typeface="+mn-lt"/>
              </a:rPr>
              <a:t>TECNOLOGIE DIGITALI E MONDO DEL LAVORO</a:t>
            </a:r>
            <a:br>
              <a:rPr lang="it-IT" sz="1600" dirty="0">
                <a:latin typeface="+mn-lt"/>
              </a:rPr>
            </a:br>
            <a:r>
              <a:rPr lang="it-IT" sz="1600" b="0" i="0" dirty="0">
                <a:solidFill>
                  <a:srgbClr val="1D1C1D"/>
                </a:solidFill>
                <a:effectLst/>
                <a:highlight>
                  <a:srgbClr val="FFFFFF"/>
                </a:highlight>
                <a:latin typeface="+mn-lt"/>
              </a:rPr>
              <a:t>Nuove professioni digitali</a:t>
            </a:r>
            <a:br>
              <a:rPr lang="it-IT" sz="1600" dirty="0">
                <a:latin typeface="+mn-lt"/>
              </a:rPr>
            </a:br>
            <a:r>
              <a:rPr lang="it-IT" sz="1600" b="0" i="0" dirty="0">
                <a:solidFill>
                  <a:srgbClr val="1D1C1D"/>
                </a:solidFill>
                <a:effectLst/>
                <a:highlight>
                  <a:srgbClr val="FFFFFF"/>
                </a:highlight>
                <a:latin typeface="+mn-lt"/>
              </a:rPr>
              <a:t>Formazione e competenze</a:t>
            </a:r>
            <a:br>
              <a:rPr lang="it-IT" sz="1600" dirty="0">
                <a:latin typeface="+mn-lt"/>
              </a:rPr>
            </a:br>
            <a:r>
              <a:rPr lang="it-IT" sz="1600" b="0" i="0" dirty="0" err="1">
                <a:solidFill>
                  <a:srgbClr val="1D1C1D"/>
                </a:solidFill>
                <a:effectLst/>
                <a:highlight>
                  <a:srgbClr val="FFFFFF"/>
                </a:highlight>
                <a:latin typeface="+mn-lt"/>
              </a:rPr>
              <a:t>Disability</a:t>
            </a:r>
            <a:r>
              <a:rPr lang="it-IT" sz="1600" b="0" i="0" dirty="0">
                <a:solidFill>
                  <a:srgbClr val="1D1C1D"/>
                </a:solidFill>
                <a:effectLst/>
                <a:highlight>
                  <a:srgbClr val="FFFFFF"/>
                </a:highlight>
                <a:latin typeface="+mn-lt"/>
              </a:rPr>
              <a:t> management</a:t>
            </a:r>
            <a:endParaRPr lang="it-IT" sz="1600" dirty="0">
              <a:latin typeface="+mn-lt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b="1" i="0" dirty="0">
                <a:solidFill>
                  <a:srgbClr val="F16B36"/>
                </a:solidFill>
                <a:effectLst/>
                <a:highlight>
                  <a:srgbClr val="FFFFFF"/>
                </a:highlight>
                <a:latin typeface="+mn-lt"/>
              </a:rPr>
              <a:t>ABITARE CON IL DIGITALE</a:t>
            </a:r>
            <a:br>
              <a:rPr lang="it-IT" sz="1600" dirty="0">
                <a:latin typeface="+mn-lt"/>
              </a:rPr>
            </a:br>
            <a:r>
              <a:rPr lang="it-IT" sz="1600" b="0" i="0" dirty="0">
                <a:solidFill>
                  <a:srgbClr val="1D1C1D"/>
                </a:solidFill>
                <a:effectLst/>
                <a:highlight>
                  <a:srgbClr val="FFFFFF"/>
                </a:highlight>
                <a:latin typeface="+mn-lt"/>
              </a:rPr>
              <a:t>Disabilità adulta</a:t>
            </a:r>
            <a:br>
              <a:rPr lang="it-IT" sz="1600" dirty="0">
                <a:latin typeface="+mn-lt"/>
              </a:rPr>
            </a:br>
            <a:r>
              <a:rPr lang="it-IT" sz="1600" b="0" i="0" dirty="0">
                <a:solidFill>
                  <a:srgbClr val="1D1C1D"/>
                </a:solidFill>
                <a:effectLst/>
                <a:highlight>
                  <a:srgbClr val="FFFFFF"/>
                </a:highlight>
                <a:latin typeface="+mn-lt"/>
              </a:rPr>
              <a:t>Salute mentale</a:t>
            </a:r>
            <a:br>
              <a:rPr lang="it-IT" sz="1600" dirty="0">
                <a:latin typeface="+mn-lt"/>
              </a:rPr>
            </a:br>
            <a:r>
              <a:rPr lang="it-IT" sz="1600" b="0" i="0" dirty="0">
                <a:solidFill>
                  <a:srgbClr val="1D1C1D"/>
                </a:solidFill>
                <a:effectLst/>
                <a:highlight>
                  <a:srgbClr val="FFFFFF"/>
                </a:highlight>
                <a:latin typeface="+mn-lt"/>
              </a:rPr>
              <a:t>Età anziana</a:t>
            </a:r>
            <a:endParaRPr lang="it-IT" sz="1600" i="0" dirty="0">
              <a:effectLst/>
              <a:highlight>
                <a:srgbClr val="FFFFFF"/>
              </a:highlight>
              <a:latin typeface="+mn-lt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b="1" dirty="0">
                <a:solidFill>
                  <a:srgbClr val="F16B36"/>
                </a:solidFill>
                <a:highlight>
                  <a:srgbClr val="FFFFFF"/>
                </a:highlight>
                <a:latin typeface="+mn-lt"/>
              </a:rPr>
              <a:t>SCUOLA DIGITALE INCLUSIVA</a:t>
            </a:r>
            <a:br>
              <a:rPr lang="it-IT" sz="1600" dirty="0">
                <a:latin typeface="+mn-lt"/>
              </a:rPr>
            </a:br>
            <a:r>
              <a:rPr lang="it-IT" sz="1600" dirty="0">
                <a:solidFill>
                  <a:srgbClr val="1D1C1D"/>
                </a:solidFill>
                <a:highlight>
                  <a:srgbClr val="FFFFFF"/>
                </a:highlight>
                <a:latin typeface="+mn-lt"/>
              </a:rPr>
              <a:t>STEAM dalla scuola al lavoro</a:t>
            </a:r>
            <a:br>
              <a:rPr lang="it-IT" sz="1600" dirty="0">
                <a:latin typeface="+mn-lt"/>
              </a:rPr>
            </a:br>
            <a:r>
              <a:rPr lang="it-IT" sz="1600" dirty="0">
                <a:solidFill>
                  <a:srgbClr val="1D1C1D"/>
                </a:solidFill>
                <a:highlight>
                  <a:srgbClr val="FFFFFF"/>
                </a:highlight>
                <a:latin typeface="+mn-lt"/>
              </a:rPr>
              <a:t>Competenze digitali per il futuro</a:t>
            </a:r>
            <a:br>
              <a:rPr lang="it-IT" sz="1600" dirty="0">
                <a:latin typeface="+mn-lt"/>
              </a:rPr>
            </a:br>
            <a:r>
              <a:rPr lang="it-IT" sz="1600" dirty="0">
                <a:solidFill>
                  <a:srgbClr val="1D1C1D"/>
                </a:solidFill>
                <a:highlight>
                  <a:srgbClr val="FFFFFF"/>
                </a:highlight>
                <a:latin typeface="+mn-lt"/>
              </a:rPr>
              <a:t>Buone pratiche inclusive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b="1" dirty="0">
                <a:solidFill>
                  <a:srgbClr val="F16B36"/>
                </a:solidFill>
                <a:highlight>
                  <a:srgbClr val="FFFFFF"/>
                </a:highlight>
                <a:latin typeface="+mn-lt"/>
              </a:rPr>
              <a:t>GAMING ACCESSIBILE</a:t>
            </a:r>
            <a:br>
              <a:rPr lang="it-IT" sz="1600" dirty="0">
                <a:latin typeface="+mn-lt"/>
              </a:rPr>
            </a:br>
            <a:r>
              <a:rPr lang="it-IT" sz="1600" dirty="0">
                <a:solidFill>
                  <a:srgbClr val="1D1C1D"/>
                </a:solidFill>
                <a:highlight>
                  <a:srgbClr val="FFFFFF"/>
                </a:highlight>
                <a:latin typeface="+mn-lt"/>
              </a:rPr>
              <a:t>Qualità di vita</a:t>
            </a:r>
            <a:br>
              <a:rPr lang="it-IT" sz="1600" dirty="0">
                <a:latin typeface="+mn-lt"/>
              </a:rPr>
            </a:br>
            <a:r>
              <a:rPr lang="it-IT" sz="1600" dirty="0">
                <a:solidFill>
                  <a:srgbClr val="1D1C1D"/>
                </a:solidFill>
                <a:highlight>
                  <a:srgbClr val="FFFFFF"/>
                </a:highlight>
                <a:latin typeface="+mn-lt"/>
              </a:rPr>
              <a:t>Socializzazione</a:t>
            </a:r>
            <a:br>
              <a:rPr lang="it-IT" sz="1600" dirty="0">
                <a:latin typeface="+mn-lt"/>
              </a:rPr>
            </a:br>
            <a:r>
              <a:rPr lang="it-IT" sz="1600" dirty="0">
                <a:solidFill>
                  <a:srgbClr val="1D1C1D"/>
                </a:solidFill>
                <a:highlight>
                  <a:srgbClr val="FFFFFF"/>
                </a:highlight>
                <a:latin typeface="+mn-lt"/>
              </a:rPr>
              <a:t>Riabilitazione</a:t>
            </a:r>
            <a:endParaRPr lang="it-IT" sz="1600" dirty="0">
              <a:latin typeface="+mn-lt"/>
            </a:endParaRPr>
          </a:p>
          <a:p>
            <a:br>
              <a:rPr lang="it-IT" dirty="0">
                <a:latin typeface="+mn-lt"/>
              </a:rPr>
            </a:br>
            <a:endParaRPr lang="it-IT" dirty="0">
              <a:latin typeface="+mn-lt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C060A45-C3F7-DB30-1B1E-51B3E59DBD5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F06A6FF-CF65-DBEB-5FD3-4D056EE32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C4C801B-2B69-40E3-D737-5BA51979121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2</a:t>
            </a:fld>
            <a:endParaRPr lang="en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D0735042-940B-799B-6399-2ED184074C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1451690"/>
            <a:ext cx="3597275" cy="4325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03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E3347F-1B0B-9742-B391-8E1ED15A0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 chi è rivolta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77245FC-54FA-DD4D-9E8D-9B423B5CA7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96108" y="1634029"/>
            <a:ext cx="6208713" cy="5164137"/>
          </a:xfrm>
        </p:spPr>
        <p:txBody>
          <a:bodyPr numCol="1"/>
          <a:lstStyle/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Alle persone </a:t>
            </a:r>
            <a:r>
              <a:rPr lang="it-IT" sz="1600" b="0" i="0" u="none" strike="noStrike" baseline="0" dirty="0">
                <a:solidFill>
                  <a:srgbClr val="221E1F"/>
                </a:solidFill>
              </a:rPr>
              <a:t>con disabilità e ai loro famigliari. 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Al mondo della scuola</a:t>
            </a:r>
            <a:br>
              <a:rPr lang="it-IT" sz="1600" dirty="0">
                <a:solidFill>
                  <a:srgbClr val="221E1F"/>
                </a:solidFill>
              </a:rPr>
            </a:br>
            <a:r>
              <a:rPr lang="it-IT" sz="1600" b="0" i="0" u="none" strike="noStrike" baseline="0" dirty="0">
                <a:solidFill>
                  <a:srgbClr val="221E1F"/>
                </a:solidFill>
              </a:rPr>
              <a:t>insegnanti curricolari e di sostegno, dirigenti scolastici, referenti dei Centri Territoriali di Supporto (CTS), educatori. 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Alle aziende</a:t>
            </a:r>
            <a:br>
              <a:rPr lang="it-IT" sz="1600" dirty="0">
                <a:solidFill>
                  <a:srgbClr val="221E1F"/>
                </a:solidFill>
              </a:rPr>
            </a:br>
            <a:r>
              <a:rPr lang="it-IT" sz="1600" b="0" i="0" u="none" strike="noStrike" baseline="0" dirty="0">
                <a:solidFill>
                  <a:srgbClr val="221E1F"/>
                </a:solidFill>
              </a:rPr>
              <a:t>dirigenti e responsabili delle risorse umane, recruiter</a:t>
            </a:r>
            <a:r>
              <a:rPr lang="it-IT" sz="1600" b="0" dirty="0">
                <a:solidFill>
                  <a:srgbClr val="221E1F"/>
                </a:solidFill>
              </a:rPr>
              <a:t>, referenti per la sostenibilità e l’accessibilità</a:t>
            </a:r>
            <a:endParaRPr lang="it-IT" sz="1600" b="0" i="0" u="none" strike="noStrike" baseline="0" dirty="0">
              <a:solidFill>
                <a:srgbClr val="221E1F"/>
              </a:solidFill>
            </a:endParaRP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Al settore socio-sanitario</a:t>
            </a:r>
            <a:br>
              <a:rPr lang="it-IT" sz="1600" dirty="0">
                <a:solidFill>
                  <a:srgbClr val="221E1F"/>
                </a:solidFill>
              </a:rPr>
            </a:br>
            <a:r>
              <a:rPr lang="it-IT" sz="1600" b="0" i="0" u="none" strike="noStrike" baseline="0" dirty="0">
                <a:solidFill>
                  <a:srgbClr val="221E1F"/>
                </a:solidFill>
              </a:rPr>
              <a:t>operatori dei servizi territoriali e sanitari, professionisti sanitari, responsabili e coordinatori di centri e strutture. 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Al mondo della ricerca</a:t>
            </a:r>
            <a:br>
              <a:rPr lang="it-IT" sz="1600" dirty="0">
                <a:solidFill>
                  <a:srgbClr val="221E1F"/>
                </a:solidFill>
              </a:rPr>
            </a:br>
            <a:r>
              <a:rPr lang="it-IT" sz="1600" b="0" i="0" u="none" strike="noStrike" baseline="0" dirty="0">
                <a:solidFill>
                  <a:srgbClr val="221E1F"/>
                </a:solidFill>
              </a:rPr>
              <a:t>università, centri di ricerca, start up. 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Alle istituzioni e alla PA </a:t>
            </a:r>
            <a:r>
              <a:rPr lang="it-IT" sz="1600" b="0" i="0" u="none" strike="noStrike" baseline="0" dirty="0">
                <a:solidFill>
                  <a:srgbClr val="221E1F"/>
                </a:solidFill>
              </a:rPr>
              <a:t>a livello locale e nazionale. 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Alle associazioni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A tutti i cittadini </a:t>
            </a:r>
            <a:r>
              <a:rPr lang="it-IT" sz="1600" b="0" i="0" u="none" strike="noStrike" baseline="0" dirty="0">
                <a:solidFill>
                  <a:srgbClr val="221E1F"/>
                </a:solidFill>
              </a:rPr>
              <a:t>interessati a conoscere come le tecnologie possano incidere sulla qualità di vita e sull’ inclusione. </a:t>
            </a:r>
            <a:endParaRPr lang="it-IT" sz="1600" kern="0" spc="-50" dirty="0">
              <a:solidFill>
                <a:srgbClr val="1F497D"/>
              </a:solidFill>
            </a:endParaRP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408DF86-A161-FA43-A91E-D4EC1ED14C8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F7B35C0-EC87-6D40-A485-10A9DD304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1F9DD09-C773-3843-9E13-EFE97C046C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3</a:t>
            </a:fld>
            <a:endParaRPr lang="en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ACC43017-1DC0-DD80-4A45-810529848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495" t="11664" r="21718"/>
          <a:stretch/>
        </p:blipFill>
        <p:spPr>
          <a:xfrm>
            <a:off x="824827" y="1835789"/>
            <a:ext cx="3722400" cy="366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39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E7B99-0432-253C-A043-01AEE010C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</a:t>
            </a:r>
            <a:r>
              <a:rPr lang="en-IT" dirty="0"/>
              <a:t>ltima edizione 2017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0A1FDEB-8E2A-AC6A-674D-3A98E0E551C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IT" dirty="0"/>
              <a:t>5000 presenze</a:t>
            </a:r>
          </a:p>
          <a:p>
            <a:endParaRPr lang="en-IT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95C24EF-6271-C3C9-6C5C-1C1F93429B2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IT" dirty="0"/>
              <a:t>80 espositori</a:t>
            </a:r>
          </a:p>
          <a:p>
            <a:endParaRPr lang="en-IT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166DF5-DFBD-631C-358D-0CB5AF4E98D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IT" dirty="0"/>
              <a:t>50 eventi</a:t>
            </a:r>
          </a:p>
          <a:p>
            <a:endParaRPr lang="en-IT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58ACF32-56AA-8B1B-299A-57C04607E20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GB" dirty="0"/>
              <a:t>O</a:t>
            </a:r>
            <a:r>
              <a:rPr lang="en-IT" dirty="0"/>
              <a:t>ltre 140 articoli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6D444F-34DB-E82B-F04A-CB9997F1926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IT" dirty="0"/>
              <a:t>200 studenti volontari</a:t>
            </a:r>
          </a:p>
          <a:p>
            <a:endParaRPr lang="en-IT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0A06B2C-A27A-4B54-D032-365FEE76C34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563712" y="3952870"/>
            <a:ext cx="2087671" cy="887399"/>
          </a:xfrm>
        </p:spPr>
        <p:txBody>
          <a:bodyPr/>
          <a:lstStyle/>
          <a:p>
            <a:r>
              <a:rPr lang="en-GB" u="sng" dirty="0">
                <a:hlinkClick r:id="rId2"/>
              </a:rPr>
              <a:t>V</a:t>
            </a:r>
            <a:r>
              <a:rPr lang="en-IT" u="sng" dirty="0">
                <a:hlinkClick r:id="rId2"/>
              </a:rPr>
              <a:t>ideo racconto 2014</a:t>
            </a:r>
            <a:endParaRPr lang="en-IT" u="sng" dirty="0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95D6259D-AEC6-B482-6DB9-5216F723A42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C5D19D4-498F-2926-4DDA-426B1D644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1A5B01A-9BDD-5786-64AD-19EA96A2C93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4</a:t>
            </a:fld>
            <a:endParaRPr lang="en-IT" dirty="0"/>
          </a:p>
        </p:txBody>
      </p:sp>
      <p:pic>
        <p:nvPicPr>
          <p:cNvPr id="4" name="Elemento grafico 3">
            <a:extLst>
              <a:ext uri="{FF2B5EF4-FFF2-40B4-BE49-F238E27FC236}">
                <a16:creationId xmlns:a16="http://schemas.microsoft.com/office/drawing/2014/main" id="{E0783C02-14DC-3CD6-6F39-FCB0EF665D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04580" y="4371005"/>
            <a:ext cx="1062000" cy="10620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12D954E4-B62D-85F6-5E95-9066029F98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7465" b="42324"/>
          <a:stretch/>
        </p:blipFill>
        <p:spPr>
          <a:xfrm>
            <a:off x="1054424" y="2322709"/>
            <a:ext cx="1933293" cy="963983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E339317-E785-3E31-ED90-B6392F262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8371"/>
          <a:stretch/>
        </p:blipFill>
        <p:spPr>
          <a:xfrm>
            <a:off x="4111322" y="4350191"/>
            <a:ext cx="1049985" cy="106278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012E669D-32BD-DAA0-3B46-6E8FAC81C0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4822"/>
          <a:stretch/>
        </p:blipFill>
        <p:spPr>
          <a:xfrm>
            <a:off x="1514963" y="4346877"/>
            <a:ext cx="1028331" cy="1086128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15190889-AA4F-FA8F-ACF8-0595E578B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23197"/>
          <a:stretch/>
        </p:blipFill>
        <p:spPr>
          <a:xfrm>
            <a:off x="6854524" y="2302158"/>
            <a:ext cx="1184966" cy="112851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FC35B42F-667C-28D9-BDDD-6593242FD3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5952"/>
          <a:stretch/>
        </p:blipFill>
        <p:spPr>
          <a:xfrm>
            <a:off x="4151370" y="2304493"/>
            <a:ext cx="1154819" cy="120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715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E3347F-1B0B-9742-B391-8E1ED15A0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cosa si troverà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77245FC-54FA-DD4D-9E8D-9B423B5CA7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29172" y="1520232"/>
            <a:ext cx="6172200" cy="2355850"/>
          </a:xfrm>
        </p:spPr>
        <p:txBody>
          <a:bodyPr numCol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srgbClr val="F16B36"/>
                </a:solidFill>
                <a:effectLst/>
                <a:uLnTx/>
                <a:uFillTx/>
                <a:ea typeface="Calibri" panose="020F0502020204030204" pitchFamily="34" charset="0"/>
                <a:sym typeface="Calibri"/>
              </a:rPr>
              <a:t>AREA ESPOSITIVA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F16B36"/>
              </a:solidFill>
              <a:effectLst/>
              <a:uLnTx/>
              <a:uFillTx/>
              <a:ea typeface="+mj-ea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tabLst/>
              <a:defRPr/>
            </a:pPr>
            <a:r>
              <a:rPr lang="it-IT" sz="1600" b="0" dirty="0">
                <a:ea typeface="Calibri" panose="020F0502020204030204" pitchFamily="34" charset="0"/>
              </a:rPr>
              <a:t>Aziende di ausili, tecnologie assistive e ICT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tabLst/>
              <a:defRPr/>
            </a:pPr>
            <a:r>
              <a:rPr lang="it-IT" sz="1600" b="0" dirty="0">
                <a:ea typeface="Calibri" panose="020F0502020204030204" pitchFamily="34" charset="0"/>
              </a:rPr>
              <a:t>Istituzioni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tabLst/>
              <a:defRPr/>
            </a:pPr>
            <a:r>
              <a:rPr lang="it-IT" sz="1600" b="0" dirty="0">
                <a:ea typeface="Calibri" panose="020F0502020204030204" pitchFamily="34" charset="0"/>
              </a:rPr>
              <a:t>Centri di ricerca, </a:t>
            </a:r>
            <a:r>
              <a:rPr lang="it-IT" sz="1600" b="0" i="0" u="none" strike="noStrike" baseline="0" dirty="0">
                <a:solidFill>
                  <a:srgbClr val="221E1F"/>
                </a:solidFill>
              </a:rPr>
              <a:t>università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tabLst/>
              <a:defRPr/>
            </a:pPr>
            <a:r>
              <a:rPr lang="it-IT" sz="1600" b="0" dirty="0">
                <a:ea typeface="Calibri" panose="020F0502020204030204" pitchFamily="34" charset="0"/>
              </a:rPr>
              <a:t>Enti del terzo settori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tabLst/>
              <a:defRPr/>
            </a:pPr>
            <a:r>
              <a:rPr lang="it-IT" sz="1600" b="0" dirty="0">
                <a:ea typeface="Calibri" panose="020F0502020204030204" pitchFamily="34" charset="0"/>
              </a:rPr>
              <a:t>Associazioni di persone con disabilità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tabLst/>
              <a:defRPr/>
            </a:pPr>
            <a:r>
              <a:rPr lang="it-IT" sz="1600" b="0" dirty="0">
                <a:ea typeface="Calibri" panose="020F0502020204030204" pitchFamily="34" charset="0"/>
              </a:rPr>
              <a:t>Imprese e start up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tabLst/>
              <a:defRPr/>
            </a:pPr>
            <a:r>
              <a:rPr lang="it-IT" sz="1600" b="0" dirty="0">
                <a:ea typeface="Calibri" panose="020F0502020204030204" pitchFamily="34" charset="0"/>
              </a:rPr>
              <a:t>Associazioni di categoria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Tx/>
              <a:buNone/>
              <a:tabLst/>
              <a:defRPr/>
            </a:pPr>
            <a:endParaRPr lang="it-IT" sz="1800" dirty="0"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AF07C3-0CBF-3319-4357-49C29C2410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29172" y="4040498"/>
            <a:ext cx="6172200" cy="228123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srgbClr val="F16B36"/>
                </a:solidFill>
                <a:effectLst/>
                <a:uLnTx/>
                <a:uFillTx/>
                <a:ea typeface="Calibri" panose="020F0502020204030204" pitchFamily="34" charset="0"/>
                <a:sym typeface="Calibri"/>
              </a:rPr>
              <a:t>EVENTI, INCONTRI, FORMAZIONE</a:t>
            </a:r>
            <a:endParaRPr lang="it-IT" sz="1800" kern="0" dirty="0">
              <a:solidFill>
                <a:srgbClr val="F16B36"/>
              </a:solidFill>
              <a:ea typeface="Calibri" panose="020F0502020204030204" pitchFamily="34" charset="0"/>
              <a:sym typeface="Calibr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tabLst/>
              <a:defRPr/>
            </a:pPr>
            <a:r>
              <a:rPr lang="it-IT" sz="1600" b="0" dirty="0">
                <a:ea typeface="Calibri" panose="020F0502020204030204" pitchFamily="34" charset="0"/>
              </a:rPr>
              <a:t>Convegni plenari con referenti istituzionali </a:t>
            </a:r>
            <a:br>
              <a:rPr lang="it-IT" sz="1600" b="0" dirty="0">
                <a:ea typeface="Calibri" panose="020F0502020204030204" pitchFamily="34" charset="0"/>
              </a:rPr>
            </a:br>
            <a:r>
              <a:rPr lang="it-IT" sz="1600" b="0" dirty="0">
                <a:ea typeface="Calibri" panose="020F0502020204030204" pitchFamily="34" charset="0"/>
              </a:rPr>
              <a:t>e personalità della società civile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it-IT" sz="1600" b="0" dirty="0">
                <a:ea typeface="Calibri" panose="020F0502020204030204" pitchFamily="34" charset="0"/>
              </a:rPr>
              <a:t>Seminari di approfondimento sui principali temi </a:t>
            </a:r>
            <a:br>
              <a:rPr lang="it-IT" sz="1600" b="0" dirty="0">
                <a:ea typeface="Calibri" panose="020F0502020204030204" pitchFamily="34" charset="0"/>
              </a:rPr>
            </a:br>
            <a:r>
              <a:rPr lang="it-IT" sz="1600" b="0" dirty="0">
                <a:ea typeface="Calibri" panose="020F0502020204030204" pitchFamily="34" charset="0"/>
              </a:rPr>
              <a:t>con esperti del settore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it-IT" sz="1600" b="0" dirty="0">
                <a:ea typeface="Calibri" panose="020F0502020204030204" pitchFamily="34" charset="0"/>
              </a:rPr>
              <a:t>Laboratori per attività pratiche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it-IT" sz="1600" b="0" dirty="0">
                <a:ea typeface="Calibri" panose="020F0502020204030204" pitchFamily="34" charset="0"/>
              </a:rPr>
              <a:t>Spazi per incontri informali, presentazioni </a:t>
            </a:r>
            <a:br>
              <a:rPr lang="it-IT" sz="1600" b="0" dirty="0">
                <a:ea typeface="Calibri" panose="020F0502020204030204" pitchFamily="34" charset="0"/>
              </a:rPr>
            </a:br>
            <a:r>
              <a:rPr lang="it-IT" sz="1600" b="0" dirty="0">
                <a:ea typeface="Calibri" panose="020F0502020204030204" pitchFamily="34" charset="0"/>
              </a:rPr>
              <a:t>e condivisione di esperienze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408DF86-A161-FA43-A91E-D4EC1ED14C84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1F9DD09-C773-3843-9E13-EFE97C046C6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5</a:t>
            </a:fld>
            <a:endParaRPr lang="en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F7B35C0-EC87-6D40-A485-10A9DD304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  <p:pic>
        <p:nvPicPr>
          <p:cNvPr id="8" name="Google Shape;125;p6">
            <a:extLst>
              <a:ext uri="{FF2B5EF4-FFF2-40B4-BE49-F238E27FC236}">
                <a16:creationId xmlns:a16="http://schemas.microsoft.com/office/drawing/2014/main" id="{75B6FE7E-7267-CEB5-FDE8-96146862D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3000" y="4050330"/>
            <a:ext cx="3729599" cy="234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26;p6">
            <a:extLst>
              <a:ext uri="{FF2B5EF4-FFF2-40B4-BE49-F238E27FC236}">
                <a16:creationId xmlns:a16="http://schemas.microsoft.com/office/drawing/2014/main" id="{1BA29926-A99B-459B-C1AB-D50B53132B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3001" y="1579377"/>
            <a:ext cx="3729600" cy="2275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0011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E3347F-1B0B-9742-B391-8E1ED15A0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 nostri soci</a:t>
            </a: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44E6FD8D-1C32-814E-B9B8-94C7838B56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3261" y="1742896"/>
            <a:ext cx="1640572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Tx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 dirty="0">
                <a:ln>
                  <a:noFill/>
                </a:ln>
                <a:solidFill>
                  <a:srgbClr val="F16B36"/>
                </a:solidFill>
                <a:effectLst/>
                <a:uLnTx/>
                <a:uFillTx/>
                <a:ea typeface="Calibri" panose="020F0502020204030204" pitchFamily="34" charset="0"/>
                <a:sym typeface="Calibri"/>
              </a:rPr>
              <a:t>SOSTENITORI</a:t>
            </a:r>
            <a:endParaRPr lang="it-IT" sz="1800" b="0" dirty="0">
              <a:ea typeface="Calibri" panose="020F0502020204030204" pitchFamily="34" charset="0"/>
            </a:endParaRPr>
          </a:p>
        </p:txBody>
      </p:sp>
      <p:pic>
        <p:nvPicPr>
          <p:cNvPr id="11" name="Google Shape;185;p5" descr="Logo Almaviva">
            <a:extLst>
              <a:ext uri="{FF2B5EF4-FFF2-40B4-BE49-F238E27FC236}">
                <a16:creationId xmlns:a16="http://schemas.microsoft.com/office/drawing/2014/main" id="{EE31B143-C581-DF4E-937F-E829D722AD6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598" y="2375916"/>
            <a:ext cx="1372704" cy="256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86;p5" descr="Logo IBM">
            <a:extLst>
              <a:ext uri="{FF2B5EF4-FFF2-40B4-BE49-F238E27FC236}">
                <a16:creationId xmlns:a16="http://schemas.microsoft.com/office/drawing/2014/main" id="{7592CF79-F231-9F49-8E5C-ACB5940518B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27107" b="26111"/>
          <a:stretch/>
        </p:blipFill>
        <p:spPr>
          <a:xfrm>
            <a:off x="6162913" y="2210799"/>
            <a:ext cx="1087665" cy="508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87;p5" descr="Logo Leonardo">
            <a:extLst>
              <a:ext uri="{FF2B5EF4-FFF2-40B4-BE49-F238E27FC236}">
                <a16:creationId xmlns:a16="http://schemas.microsoft.com/office/drawing/2014/main" id="{D94D6C58-F7A6-144B-8928-E90808FDF3D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5545" t="28682" r="15180" b="31100"/>
          <a:stretch/>
        </p:blipFill>
        <p:spPr>
          <a:xfrm>
            <a:off x="5248291" y="3130302"/>
            <a:ext cx="1800064" cy="415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88;p5" descr="Logo GD Coesia">
            <a:extLst>
              <a:ext uri="{FF2B5EF4-FFF2-40B4-BE49-F238E27FC236}">
                <a16:creationId xmlns:a16="http://schemas.microsoft.com/office/drawing/2014/main" id="{05048F8B-7AB7-5441-921E-774881C3E71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14483" b="8569"/>
          <a:stretch/>
        </p:blipFill>
        <p:spPr>
          <a:xfrm>
            <a:off x="4208579" y="2130819"/>
            <a:ext cx="1305467" cy="753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89;p5" descr="Logo Gruppo Unipol">
            <a:extLst>
              <a:ext uri="{FF2B5EF4-FFF2-40B4-BE49-F238E27FC236}">
                <a16:creationId xmlns:a16="http://schemas.microsoft.com/office/drawing/2014/main" id="{A3C7C5E7-30E8-5B4A-B66E-47A284BCD604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2084" r="9439"/>
          <a:stretch/>
        </p:blipFill>
        <p:spPr>
          <a:xfrm>
            <a:off x="7391592" y="3108480"/>
            <a:ext cx="1171976" cy="468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97;p5" descr="Logo Lenovo&#10;">
            <a:extLst>
              <a:ext uri="{FF2B5EF4-FFF2-40B4-BE49-F238E27FC236}">
                <a16:creationId xmlns:a16="http://schemas.microsoft.com/office/drawing/2014/main" id="{452C1F5A-DCDB-8C4C-98E4-B08B16525ED7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320169" y="3094661"/>
            <a:ext cx="1356964" cy="452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98;p5" descr="Logo Cisco">
            <a:extLst>
              <a:ext uri="{FF2B5EF4-FFF2-40B4-BE49-F238E27FC236}">
                <a16:creationId xmlns:a16="http://schemas.microsoft.com/office/drawing/2014/main" id="{2315A81B-75AC-834F-9128-BA31F951FBF6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l="8840" r="8840"/>
          <a:stretch/>
        </p:blipFill>
        <p:spPr>
          <a:xfrm>
            <a:off x="2749825" y="2101481"/>
            <a:ext cx="855269" cy="547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99;p5" descr="Logo Inail">
            <a:extLst>
              <a:ext uri="{FF2B5EF4-FFF2-40B4-BE49-F238E27FC236}">
                <a16:creationId xmlns:a16="http://schemas.microsoft.com/office/drawing/2014/main" id="{D2B4383A-1300-0949-BC94-4730CBCB6A5B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889870" y="2097624"/>
            <a:ext cx="1171976" cy="659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 descr="Logo Intesa Sanpaolo">
            <a:extLst>
              <a:ext uri="{FF2B5EF4-FFF2-40B4-BE49-F238E27FC236}">
                <a16:creationId xmlns:a16="http://schemas.microsoft.com/office/drawing/2014/main" id="{B104243B-4DEA-1D4A-B7D4-8E152161060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56" y="2567621"/>
            <a:ext cx="2155278" cy="1379378"/>
          </a:xfrm>
          <a:prstGeom prst="rect">
            <a:avLst/>
          </a:prstGeom>
        </p:spPr>
      </p:pic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D2C23A38-AC5D-E44B-9751-5766CAE75AAE}"/>
              </a:ext>
            </a:extLst>
          </p:cNvPr>
          <p:cNvSpPr txBox="1">
            <a:spLocks/>
          </p:cNvSpPr>
          <p:nvPr/>
        </p:nvSpPr>
        <p:spPr>
          <a:xfrm>
            <a:off x="813261" y="4120264"/>
            <a:ext cx="1640572" cy="3651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SzPct val="94000"/>
              <a:buFont typeface="System Font Regular"/>
              <a:buChar char="◦"/>
              <a:defRPr sz="22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SzPct val="94000"/>
              <a:buFont typeface="System Font Regular"/>
              <a:buChar char="◦"/>
              <a:defRPr sz="20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SzPct val="94000"/>
              <a:buFont typeface="System Font Regular"/>
              <a:buChar char="◦"/>
              <a:defRPr sz="18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SzPct val="94000"/>
              <a:buFont typeface="System Font Regular"/>
              <a:buChar char="◦"/>
              <a:defRPr sz="16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SzPct val="94000"/>
              <a:buFont typeface="System Font Regular"/>
              <a:buChar char="◦"/>
              <a:defRPr sz="14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2060"/>
              </a:buClr>
              <a:buSzTx/>
              <a:buFont typeface="System Font Regular"/>
              <a:buNone/>
              <a:defRPr/>
            </a:pPr>
            <a:r>
              <a:rPr lang="it-IT" sz="1800" b="1" kern="0" dirty="0">
                <a:solidFill>
                  <a:srgbClr val="F16B36"/>
                </a:solidFill>
                <a:ea typeface="Calibri" panose="020F0502020204030204" pitchFamily="34" charset="0"/>
                <a:sym typeface="Calibri"/>
              </a:rPr>
              <a:t>ADERENTI</a:t>
            </a:r>
            <a:endParaRPr lang="it-IT" sz="1800" dirty="0">
              <a:ea typeface="Calibri" panose="020F0502020204030204" pitchFamily="34" charset="0"/>
            </a:endParaRPr>
          </a:p>
        </p:txBody>
      </p:sp>
      <p:pic>
        <p:nvPicPr>
          <p:cNvPr id="20" name="Google Shape;191;p5" descr="Logo AICA">
            <a:extLst>
              <a:ext uri="{FF2B5EF4-FFF2-40B4-BE49-F238E27FC236}">
                <a16:creationId xmlns:a16="http://schemas.microsoft.com/office/drawing/2014/main" id="{2C4244D8-2A30-EA47-A9B2-190320C1185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757881" y="4814363"/>
            <a:ext cx="1254780" cy="288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192;p5" descr="Logo Chiesi">
            <a:extLst>
              <a:ext uri="{FF2B5EF4-FFF2-40B4-BE49-F238E27FC236}">
                <a16:creationId xmlns:a16="http://schemas.microsoft.com/office/drawing/2014/main" id="{D05731FF-53B5-5B46-A23B-BAFFE4CC3893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427032" y="4792966"/>
            <a:ext cx="1401553" cy="33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193;p5" descr="Logo Dallara">
            <a:extLst>
              <a:ext uri="{FF2B5EF4-FFF2-40B4-BE49-F238E27FC236}">
                <a16:creationId xmlns:a16="http://schemas.microsoft.com/office/drawing/2014/main" id="{21111F65-11A1-D74B-9C37-EC2AA10F4D1A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340625" y="4759636"/>
            <a:ext cx="1824522" cy="344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194;p5" descr="Logo Hera">
            <a:extLst>
              <a:ext uri="{FF2B5EF4-FFF2-40B4-BE49-F238E27FC236}">
                <a16:creationId xmlns:a16="http://schemas.microsoft.com/office/drawing/2014/main" id="{9D160266-F60B-7A40-BA64-C000B6AD8EFC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27598" y="4685366"/>
            <a:ext cx="1445706" cy="546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195;p5" descr="Logo Lavoro Più">
            <a:extLst>
              <a:ext uri="{FF2B5EF4-FFF2-40B4-BE49-F238E27FC236}">
                <a16:creationId xmlns:a16="http://schemas.microsoft.com/office/drawing/2014/main" id="{456FA22B-1038-3A45-9459-D76E02F7881A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27598" y="5530249"/>
            <a:ext cx="1481199" cy="487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196;p5" descr="Logo Poste Italiane">
            <a:extLst>
              <a:ext uri="{FF2B5EF4-FFF2-40B4-BE49-F238E27FC236}">
                <a16:creationId xmlns:a16="http://schemas.microsoft.com/office/drawing/2014/main" id="{1C1BE14B-F96D-1348-AD60-ED67BE8585E7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710997" y="5724295"/>
            <a:ext cx="1934044" cy="249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00;p5" descr="Logo Vargroup">
            <a:extLst>
              <a:ext uri="{FF2B5EF4-FFF2-40B4-BE49-F238E27FC236}">
                <a16:creationId xmlns:a16="http://schemas.microsoft.com/office/drawing/2014/main" id="{488FDDD1-735B-514A-981C-2E9057950552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7048355" y="5751284"/>
            <a:ext cx="1587992" cy="301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 descr="Immagine che contiene schermata, Elementi grafici, Policromia, design&#10;&#10;Descrizione generata automaticamente">
            <a:extLst>
              <a:ext uri="{FF2B5EF4-FFF2-40B4-BE49-F238E27FC236}">
                <a16:creationId xmlns:a16="http://schemas.microsoft.com/office/drawing/2014/main" id="{25B9844F-DDE6-E22C-8431-E0CDBEAB310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60643" y="5288000"/>
            <a:ext cx="2441890" cy="1094073"/>
          </a:xfrm>
          <a:prstGeom prst="rect">
            <a:avLst/>
          </a:prstGeom>
        </p:spPr>
      </p:pic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408DF86-A161-FA43-A91E-D4EC1ED14C8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27" name="Segnaposto piè di pagina 5">
            <a:extLst>
              <a:ext uri="{FF2B5EF4-FFF2-40B4-BE49-F238E27FC236}">
                <a16:creationId xmlns:a16="http://schemas.microsoft.com/office/drawing/2014/main" id="{62EE9851-6A24-0F4A-AF22-18B0AFAA8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1F9DD09-C773-3843-9E13-EFE97C046C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6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739800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E3347F-1B0B-9742-B391-8E1ED15A0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perché sostenere?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77245FC-54FA-DD4D-9E8D-9B423B5CA7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43753" y="1928065"/>
            <a:ext cx="6208713" cy="5164137"/>
          </a:xfrm>
        </p:spPr>
        <p:txBody>
          <a:bodyPr numCol="1"/>
          <a:lstStyle/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Tre giorni</a:t>
            </a:r>
            <a:br>
              <a:rPr lang="it-IT" sz="1600" i="0" u="none" strike="noStrike" baseline="0" dirty="0">
                <a:solidFill>
                  <a:srgbClr val="221E1F"/>
                </a:solidFill>
              </a:rPr>
            </a:br>
            <a:r>
              <a:rPr lang="it-IT" sz="1600" i="0" u="none" strike="noStrike" baseline="0" dirty="0">
                <a:solidFill>
                  <a:srgbClr val="221E1F"/>
                </a:solidFill>
              </a:rPr>
              <a:t>per formarsi, informarsi e toccare con mano tecnologie ed esperienze innovative, ma anche per riflettere su scenari futuri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Partecipazione gratuita </a:t>
            </a:r>
            <a:br>
              <a:rPr lang="it-IT" sz="1600" i="0" u="none" strike="noStrike" baseline="0" dirty="0">
                <a:solidFill>
                  <a:srgbClr val="221E1F"/>
                </a:solidFill>
              </a:rPr>
            </a:br>
            <a:r>
              <a:rPr lang="it-IT" sz="1600" i="0" u="none" strike="noStrike" baseline="0" dirty="0">
                <a:solidFill>
                  <a:srgbClr val="221E1F"/>
                </a:solidFill>
              </a:rPr>
              <a:t>per tutti: educatori, insegnanti, operatori educativi e sanitari, manager, persone con disabilità e fragilità, familiari, istituzioni, aziende, sanità e terzo settore si confrontano guardando ai processi di innovazione e inclusione.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Opportunità</a:t>
            </a:r>
            <a:br>
              <a:rPr lang="it-IT" sz="1600" i="0" u="none" strike="noStrike" baseline="0" dirty="0">
                <a:solidFill>
                  <a:srgbClr val="221E1F"/>
                </a:solidFill>
              </a:rPr>
            </a:br>
            <a:r>
              <a:rPr lang="it-IT" sz="1600" i="0" u="none" strike="noStrike" baseline="0" dirty="0">
                <a:solidFill>
                  <a:srgbClr val="221E1F"/>
                </a:solidFill>
              </a:rPr>
              <a:t>di associare il proprio brand a progetti di impegno sociale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Co-progettazione di un piano di comunicazione</a:t>
            </a:r>
            <a:br>
              <a:rPr lang="it-IT" sz="1600" b="1" i="0" u="none" strike="noStrike" baseline="0" dirty="0">
                <a:solidFill>
                  <a:srgbClr val="221E1F"/>
                </a:solidFill>
              </a:rPr>
            </a:br>
            <a:r>
              <a:rPr lang="it-IT" sz="1600" i="0" u="none" strike="noStrike" baseline="0" dirty="0">
                <a:solidFill>
                  <a:srgbClr val="221E1F"/>
                </a:solidFill>
              </a:rPr>
              <a:t>per la tua comunità di riferimento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Realizzazione di obiettivi di sviluppo sostenibile</a:t>
            </a:r>
            <a:endParaRPr lang="it-IT" sz="1600" b="1" kern="0" spc="-50" dirty="0">
              <a:solidFill>
                <a:srgbClr val="1F497D"/>
              </a:solidFill>
            </a:endParaRP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408DF86-A161-FA43-A91E-D4EC1ED14C8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F7B35C0-EC87-6D40-A485-10A9DD304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1F9DD09-C773-3843-9E13-EFE97C046C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7</a:t>
            </a:fld>
            <a:endParaRPr lang="en-IT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B574FEE-7C04-E7A7-BEC4-42F2F44AE7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1756615"/>
            <a:ext cx="3788748" cy="381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25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E3347F-1B0B-9742-B391-8E1ED15A0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sostenere?</a:t>
            </a:r>
          </a:p>
        </p:txBody>
      </p:sp>
      <p:pic>
        <p:nvPicPr>
          <p:cNvPr id="8" name="Imagen 7" descr="Foto di una mano che usa un sensore">
            <a:extLst>
              <a:ext uri="{FF2B5EF4-FFF2-40B4-BE49-F238E27FC236}">
                <a16:creationId xmlns:a16="http://schemas.microsoft.com/office/drawing/2014/main" id="{BCD03563-5DBF-CF1A-5415-67F9633213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553" r="8089"/>
          <a:stretch/>
        </p:blipFill>
        <p:spPr>
          <a:xfrm>
            <a:off x="803275" y="1898086"/>
            <a:ext cx="3562247" cy="3660710"/>
          </a:xfrm>
          <a:prstGeom prst="rect">
            <a:avLst/>
          </a:prstGeom>
        </p:spPr>
      </p:pic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77245FC-54FA-DD4D-9E8D-9B423B5CA7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55315" y="1956383"/>
            <a:ext cx="5791929" cy="5164137"/>
          </a:xfrm>
        </p:spPr>
        <p:txBody>
          <a:bodyPr/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sz="1600" b="1" dirty="0"/>
              <a:t>Erogazioni liberali </a:t>
            </a:r>
            <a:br>
              <a:rPr lang="it-IT" sz="1600" dirty="0"/>
            </a:br>
            <a:r>
              <a:rPr lang="it-IT" sz="1600" dirty="0"/>
              <a:t>per l’organizzazione e lo svolgimento della manifestazione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sz="1600" b="1" dirty="0"/>
              <a:t>Volontariato</a:t>
            </a:r>
            <a:r>
              <a:rPr lang="it-IT" sz="1600" dirty="0"/>
              <a:t> </a:t>
            </a:r>
            <a:r>
              <a:rPr lang="it-IT" sz="1600" b="1" dirty="0"/>
              <a:t>d’azienda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t-IT" sz="1600" b="1" dirty="0"/>
              <a:t>       </a:t>
            </a:r>
            <a:r>
              <a:rPr lang="it-IT" sz="1600" dirty="0"/>
              <a:t>accoglienza e accompagnamento, supporto eventi,        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t-IT" sz="1600" dirty="0"/>
              <a:t>        supporto tecnico, coordinamento studenti volontari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sz="1600" b="1" dirty="0"/>
              <a:t>Contributo per la realizzazione di eventi </a:t>
            </a:r>
            <a:br>
              <a:rPr lang="it-IT" sz="1600" dirty="0"/>
            </a:br>
            <a:r>
              <a:rPr lang="it-IT" sz="1600" dirty="0"/>
              <a:t>su innovazione e inclusione </a:t>
            </a:r>
            <a:br>
              <a:rPr lang="it-IT" sz="1600" dirty="0"/>
            </a:br>
            <a:r>
              <a:rPr lang="it-IT" sz="1600" dirty="0"/>
              <a:t>(nuove idee, progetti, esperienze, testimonial)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sz="1600" b="1" dirty="0"/>
              <a:t>Fornitura di materiale</a:t>
            </a:r>
            <a:br>
              <a:rPr lang="it-IT" sz="1600" dirty="0"/>
            </a:br>
            <a:r>
              <a:rPr lang="it-IT" sz="1600" dirty="0"/>
              <a:t>dotazione tecnologica, materiale cartaceo, supporti digitali               o altro da concordare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408DF86-A161-FA43-A91E-D4EC1ED14C8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pPr/>
              <a:t>15 maggio 2024</a:t>
            </a:fld>
            <a:endParaRPr lang="en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F7B35C0-EC87-6D40-A485-10A9DD304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1F9DD09-C773-3843-9E13-EFE97C046C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8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146144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E3347F-1B0B-9742-B391-8E1ED15A0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dal 1980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77245FC-54FA-DD4D-9E8D-9B423B5CA7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66837" y="1023277"/>
            <a:ext cx="6208713" cy="3036734"/>
          </a:xfrm>
        </p:spPr>
        <p:txBody>
          <a:bodyPr numCol="1"/>
          <a:lstStyle/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b="1" i="0" u="none" strike="noStrike" baseline="0" dirty="0">
                <a:solidFill>
                  <a:srgbClr val="221E1F"/>
                </a:solidFill>
              </a:rPr>
              <a:t>Ci occupiamo di promuovere l’inclusione</a:t>
            </a:r>
            <a:br>
              <a:rPr lang="it-IT" sz="1600" i="0" u="none" strike="noStrike" baseline="0" dirty="0">
                <a:solidFill>
                  <a:srgbClr val="221E1F"/>
                </a:solidFill>
              </a:rPr>
            </a:br>
            <a:r>
              <a:rPr lang="it-IT" sz="1600" i="0" u="none" strike="noStrike" baseline="0" dirty="0">
                <a:solidFill>
                  <a:srgbClr val="221E1F"/>
                </a:solidFill>
              </a:rPr>
              <a:t>delle persone con disabilità e fragilità in tutti i contesti di vita attraverso l’uso delle tecnologie digitali, grazie al sostegno di nostri soci e dei contributori.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i="0" u="none" strike="noStrike" baseline="0" dirty="0">
                <a:solidFill>
                  <a:srgbClr val="221E1F"/>
                </a:solidFill>
              </a:rPr>
              <a:t>Fin dalle origini,</a:t>
            </a:r>
            <a:r>
              <a:rPr lang="it-IT" sz="1600" b="1" i="0" u="none" strike="noStrike" baseline="0" dirty="0">
                <a:solidFill>
                  <a:srgbClr val="221E1F"/>
                </a:solidFill>
              </a:rPr>
              <a:t> i soci e i partner di ASPHI </a:t>
            </a:r>
            <a:r>
              <a:rPr lang="it-IT" sz="1600" i="0" u="none" strike="noStrike" baseline="0" dirty="0">
                <a:solidFill>
                  <a:srgbClr val="221E1F"/>
                </a:solidFill>
              </a:rPr>
              <a:t>rappresentano un network di imprese ed enti che </a:t>
            </a:r>
            <a:r>
              <a:rPr lang="it-IT" sz="1600" b="1" i="0" u="none" strike="noStrike" baseline="0" dirty="0">
                <a:solidFill>
                  <a:srgbClr val="221E1F"/>
                </a:solidFill>
              </a:rPr>
              <a:t>sostengono progetti e mettono in comune risorse</a:t>
            </a:r>
            <a:r>
              <a:rPr lang="it-IT" sz="1600" i="0" u="none" strike="noStrike" baseline="0" dirty="0">
                <a:solidFill>
                  <a:srgbClr val="221E1F"/>
                </a:solidFill>
              </a:rPr>
              <a:t>, condividendo e perseguendo obiettivi socialmente ambiziosi e concreti</a:t>
            </a:r>
          </a:p>
          <a:p>
            <a:pPr marL="285750" indent="-285750"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it-IT" sz="1600" i="0" u="none" strike="noStrike" baseline="0" dirty="0">
                <a:solidFill>
                  <a:srgbClr val="221E1F"/>
                </a:solidFill>
              </a:rPr>
              <a:t>Partendo dai contesti in cui si trovano le persone con disabilità e i loro bisogni, attraverso un’attività di ricerca mirata sulle tecnologie digitali, facciamo in modo con azioni di sensibilizzazione, comunicazione, formazione e consulenza, di </a:t>
            </a:r>
            <a:r>
              <a:rPr lang="it-IT" sz="1600" b="1" i="0" u="none" strike="noStrike" baseline="0" dirty="0">
                <a:solidFill>
                  <a:srgbClr val="221E1F"/>
                </a:solidFill>
              </a:rPr>
              <a:t>realizzare i necessari adattamenti e cambiamenti che incidono concretamente nella qualità di vita</a:t>
            </a:r>
            <a:r>
              <a:rPr lang="it-IT" sz="1600" i="0" u="none" strike="noStrike" baseline="0" dirty="0">
                <a:solidFill>
                  <a:srgbClr val="221E1F"/>
                </a:solidFill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B88AB9B-8571-0BDC-2C5B-B53945D062F2}"/>
              </a:ext>
            </a:extLst>
          </p:cNvPr>
          <p:cNvSpPr txBox="1">
            <a:spLocks/>
          </p:cNvSpPr>
          <p:nvPr/>
        </p:nvSpPr>
        <p:spPr>
          <a:xfrm>
            <a:off x="5730875" y="4922643"/>
            <a:ext cx="4838700" cy="592332"/>
          </a:xfrm>
          <a:prstGeom prst="rect">
            <a:avLst/>
          </a:prstGeom>
        </p:spPr>
        <p:txBody>
          <a:bodyPr vert="horz" lIns="0" tIns="0" rIns="0" bIns="90000" rtlCol="0" anchor="t">
            <a:noAutofit/>
          </a:bodyPr>
          <a:lstStyle>
            <a:lvl1pPr algn="l" defTabSz="914400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1" i="0" kern="1200">
                <a:solidFill>
                  <a:srgbClr val="F16B36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IT" sz="2000" dirty="0">
                <a:hlinkClick r:id="rId2"/>
              </a:rPr>
              <a:t>www.asphi.it</a:t>
            </a:r>
            <a:br>
              <a:rPr lang="en-IT" sz="2000" dirty="0"/>
            </a:br>
            <a:r>
              <a:rPr lang="it-IT" sz="2000" dirty="0" err="1">
                <a:hlinkClick r:id="rId3"/>
              </a:rPr>
              <a:t>handimatica</a:t>
            </a:r>
            <a:r>
              <a:rPr lang="en-IT" sz="2000" dirty="0">
                <a:hlinkClick r:id="rId3"/>
              </a:rPr>
              <a:t>@asphi.it</a:t>
            </a:r>
            <a:endParaRPr lang="it-IT" sz="2000" dirty="0"/>
          </a:p>
          <a:p>
            <a:pPr algn="ctr"/>
            <a:r>
              <a:rPr lang="it-IT" sz="2000" dirty="0">
                <a:hlinkClick r:id="rId4"/>
              </a:rPr>
              <a:t>www.handimatica.com</a:t>
            </a:r>
            <a:endParaRPr lang="en-IT" sz="2000" dirty="0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408DF86-A161-FA43-A91E-D4EC1ED14C8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71B11D3-1E9E-4A4C-8980-640453C18667}" type="datetime4">
              <a:rPr lang="it-IT" smtClean="0"/>
              <a:t>15 maggio 2024</a:t>
            </a:fld>
            <a:endParaRPr lang="en-IT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F7B35C0-EC87-6D40-A485-10A9DD304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HABITAT DIGITALI INCLUSIVI</a:t>
            </a:r>
            <a:endParaRPr lang="en-IT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1F9DD09-C773-3843-9E13-EFE97C046C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9569CD1-E7F8-F34A-A9AC-458CF19C0434}" type="slidenum">
              <a:rPr lang="en-IT" smtClean="0"/>
              <a:pPr/>
              <a:t>9</a:t>
            </a:fld>
            <a:endParaRPr lang="en-IT" dirty="0"/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2DB1C1B2-4FEC-0D49-F80C-C526203E43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03275" y="1819276"/>
            <a:ext cx="1909061" cy="4051299"/>
            <a:chOff x="-38734" y="1"/>
            <a:chExt cx="3246479" cy="6889489"/>
          </a:xfrm>
        </p:grpSpPr>
        <p:pic>
          <p:nvPicPr>
            <p:cNvPr id="9" name="Google Shape;234;p10">
              <a:extLst>
                <a:ext uri="{FF2B5EF4-FFF2-40B4-BE49-F238E27FC236}">
                  <a16:creationId xmlns:a16="http://schemas.microsoft.com/office/drawing/2014/main" id="{2459A12B-0006-CDDD-79F8-793AEFBACE3E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 l="7919" t="10004" r="3261"/>
            <a:stretch/>
          </p:blipFill>
          <p:spPr>
            <a:xfrm>
              <a:off x="-38734" y="1"/>
              <a:ext cx="3233055" cy="24568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Google Shape;236;p10">
              <a:extLst>
                <a:ext uri="{FF2B5EF4-FFF2-40B4-BE49-F238E27FC236}">
                  <a16:creationId xmlns:a16="http://schemas.microsoft.com/office/drawing/2014/main" id="{04E40402-984E-ECA1-3E81-DECC0606E652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 l="22963" t="8721" r="147" b="12829"/>
            <a:stretch/>
          </p:blipFill>
          <p:spPr>
            <a:xfrm>
              <a:off x="-16329" y="2391552"/>
              <a:ext cx="3210649" cy="24568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243;p10" descr="Immagine che contiene testo, persona, interno, Personal Computer&#10;&#10;Descrizione generata automaticamente">
              <a:extLst>
                <a:ext uri="{FF2B5EF4-FFF2-40B4-BE49-F238E27FC236}">
                  <a16:creationId xmlns:a16="http://schemas.microsoft.com/office/drawing/2014/main" id="{3783E96B-766D-D2B1-9E62-48C3A282DC7B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 l="18529"/>
            <a:stretch/>
          </p:blipFill>
          <p:spPr>
            <a:xfrm>
              <a:off x="-2904" y="4672754"/>
              <a:ext cx="3210649" cy="221673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91C4C93B-61E9-B669-CE30-A1F6E5A1A6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672543" y="1819275"/>
            <a:ext cx="1723582" cy="4051300"/>
            <a:chOff x="9285994" y="2"/>
            <a:chExt cx="2917662" cy="6857999"/>
          </a:xfrm>
        </p:grpSpPr>
        <p:pic>
          <p:nvPicPr>
            <p:cNvPr id="14" name="Google Shape;95;p3" descr="Immagine che contiene persona, uomo, interni">
              <a:extLst>
                <a:ext uri="{FF2B5EF4-FFF2-40B4-BE49-F238E27FC236}">
                  <a16:creationId xmlns:a16="http://schemas.microsoft.com/office/drawing/2014/main" id="{AB81E495-A94F-7594-7C87-9E36DB43F4E1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 l="1059" t="-1219" r="32308" b="13895"/>
            <a:stretch/>
          </p:blipFill>
          <p:spPr>
            <a:xfrm>
              <a:off x="9297145" y="4001158"/>
              <a:ext cx="2906511" cy="28568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Google Shape;96;p3">
              <a:extLst>
                <a:ext uri="{FF2B5EF4-FFF2-40B4-BE49-F238E27FC236}">
                  <a16:creationId xmlns:a16="http://schemas.microsoft.com/office/drawing/2014/main" id="{C5CFE8CD-7B85-D207-DC24-6D19693A2840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 l="22108" t="1080"/>
            <a:stretch/>
          </p:blipFill>
          <p:spPr>
            <a:xfrm>
              <a:off x="9308802" y="1971208"/>
              <a:ext cx="2894854" cy="2067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Google Shape;97;p3" descr="Immagine che contiene persona, vestiti, uomo, Viso umano&#10;&#10;Descrizione generata automaticamente">
              <a:extLst>
                <a:ext uri="{FF2B5EF4-FFF2-40B4-BE49-F238E27FC236}">
                  <a16:creationId xmlns:a16="http://schemas.microsoft.com/office/drawing/2014/main" id="{A42A2346-701D-885D-6B81-001554F729BE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 l="38944" t="16141" r="31796" b="9975"/>
            <a:stretch/>
          </p:blipFill>
          <p:spPr>
            <a:xfrm>
              <a:off x="9285994" y="2"/>
              <a:ext cx="2894854" cy="2001222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924408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1124</TotalTime>
  <Words>687</Words>
  <Application>Microsoft Office PowerPoint</Application>
  <PresentationFormat>Widescreen</PresentationFormat>
  <Paragraphs>91</Paragraphs>
  <Slides>9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7" baseType="lpstr">
      <vt:lpstr>Aptos</vt:lpstr>
      <vt:lpstr>Aptos Display</vt:lpstr>
      <vt:lpstr>Arial</vt:lpstr>
      <vt:lpstr>Calibri</vt:lpstr>
      <vt:lpstr>Calibri Light</vt:lpstr>
      <vt:lpstr>Courier New</vt:lpstr>
      <vt:lpstr>System Font Regular</vt:lpstr>
      <vt:lpstr>Tema di Office</vt:lpstr>
      <vt:lpstr>HABITAT DIGITALI INCLUSIVI tecnologie, accessibilità e competenze come risorse per la partecipazione Handimatica.com mostra e convegno 28 - 29 - 30 novembre 2024 Bologna, Istituto Aldini Valeriani</vt:lpstr>
      <vt:lpstr>I temi principali </vt:lpstr>
      <vt:lpstr>a chi è rivolta</vt:lpstr>
      <vt:lpstr>ultima edizione 2017</vt:lpstr>
      <vt:lpstr>cosa si troverà</vt:lpstr>
      <vt:lpstr>i nostri soci</vt:lpstr>
      <vt:lpstr>perché sostenere?</vt:lpstr>
      <vt:lpstr>come sostenere?</vt:lpstr>
      <vt:lpstr>dal 1980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Marco Pasquali</cp:lastModifiedBy>
  <cp:revision>134</cp:revision>
  <dcterms:created xsi:type="dcterms:W3CDTF">2024-03-27T11:48:15Z</dcterms:created>
  <dcterms:modified xsi:type="dcterms:W3CDTF">2024-05-15T07:14:47Z</dcterms:modified>
</cp:coreProperties>
</file>